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12" r:id="rId19"/>
  </p:sldMasterIdLst>
  <p:notesMasterIdLst>
    <p:notesMasterId r:id="rId28"/>
  </p:notesMasterIdLst>
  <p:handoutMasterIdLst>
    <p:handoutMasterId r:id="rId29"/>
  </p:handoutMasterIdLst>
  <p:sldIdLst>
    <p:sldId id="309" r:id="rId20"/>
    <p:sldId id="310" r:id="rId21"/>
    <p:sldId id="316" r:id="rId22"/>
    <p:sldId id="311" r:id="rId23"/>
    <p:sldId id="312" r:id="rId24"/>
    <p:sldId id="313" r:id="rId25"/>
    <p:sldId id="315" r:id="rId26"/>
    <p:sldId id="314" r:id="rId27"/>
  </p:sldIdLst>
  <p:sldSz cx="12192000" cy="6858000"/>
  <p:notesSz cx="6858000" cy="9144000"/>
  <p:embeddedFontLst>
    <p:embeddedFont>
      <p:font typeface="Jost" pitchFamily="2" charset="0"/>
      <p:regular r:id="rId30"/>
      <p:bold r:id="rId31"/>
      <p:italic r:id="rId32"/>
      <p:boldItalic r:id="rId33"/>
    </p:embeddedFont>
    <p:embeddedFont>
      <p:font typeface="Jost SemiBold" pitchFamily="2" charset="0"/>
      <p:bold r:id="rId34"/>
      <p:italic r:id="rId35"/>
      <p:boldItalic r:id="rId36"/>
    </p:embeddedFont>
  </p:embeddedFontLst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291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160" autoAdjust="0"/>
  </p:normalViewPr>
  <p:slideViewPr>
    <p:cSldViewPr snapToGrid="0" snapToObjects="1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347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7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34" Type="http://schemas.openxmlformats.org/officeDocument/2006/relationships/font" Target="fonts/font5.fntdata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6.xml"/><Relationship Id="rId33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5.xml"/><Relationship Id="rId32" Type="http://schemas.openxmlformats.org/officeDocument/2006/relationships/font" Target="fonts/font3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4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customXml" Target="../customXml/item10.xml"/><Relationship Id="rId19" Type="http://schemas.openxmlformats.org/officeDocument/2006/relationships/slideMaster" Target="slideMasters/slideMaster1.xml"/><Relationship Id="rId31" Type="http://schemas.openxmlformats.org/officeDocument/2006/relationships/font" Target="fonts/font2.fntdata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800" dirty="0">
              <a:latin typeface="Jost" pitchFamily="2" charset="0"/>
              <a:ea typeface="Jost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A81AD-F9C2-4FB0-8B21-704447499A42}" type="datetimeFigureOut">
              <a:rPr lang="en-US" sz="800" smtClean="0">
                <a:latin typeface="Jost" pitchFamily="2" charset="0"/>
                <a:ea typeface="Jost" pitchFamily="2" charset="0"/>
              </a:rPr>
              <a:t>9/26/2022</a:t>
            </a:fld>
            <a:endParaRPr lang="en-US" sz="800" dirty="0">
              <a:latin typeface="Jost" pitchFamily="2" charset="0"/>
              <a:ea typeface="Jost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800" dirty="0">
                <a:latin typeface="Jost" pitchFamily="2" charset="0"/>
                <a:ea typeface="Jost" pitchFamily="2" charset="0"/>
              </a:rPr>
              <a:t>Givaudan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98933-57B9-48D3-9D38-092451A488A7}" type="slidenum">
              <a:rPr lang="en-US" sz="800" smtClean="0">
                <a:latin typeface="Jost" pitchFamily="2" charset="0"/>
                <a:ea typeface="Jost" pitchFamily="2" charset="0"/>
              </a:rPr>
              <a:t>‹#›</a:t>
            </a:fld>
            <a:endParaRPr lang="en-US" sz="800" dirty="0">
              <a:latin typeface="Jost" pitchFamily="2" charset="0"/>
              <a:ea typeface="Jos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50659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>
                <a:latin typeface="Jost" pitchFamily="2" charset="0"/>
                <a:ea typeface="Jos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>
                <a:latin typeface="Jost" pitchFamily="2" charset="0"/>
                <a:ea typeface="Jos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21804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latin typeface="Jost" pitchFamily="2" charset="0"/>
                <a:ea typeface="Jost" pitchFamily="2" charset="0"/>
              </a:defRPr>
            </a:lvl1pPr>
          </a:lstStyle>
          <a:p>
            <a:r>
              <a:rPr lang="en-GB" dirty="0"/>
              <a:t>Givaudan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latin typeface="Jost" pitchFamily="2" charset="0"/>
                <a:ea typeface="Jost" pitchFamily="2" charset="0"/>
              </a:defRPr>
            </a:lvl1pPr>
          </a:lstStyle>
          <a:p>
            <a:fld id="{973B0C2F-55BE-4C1F-A611-7C71D6D006A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3851920"/>
            <a:ext cx="5486400" cy="468052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294166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44000" indent="-144000" algn="l" defTabSz="914400" rtl="0" eaLnBrk="1" latinLnBrk="0" hangingPunct="1">
      <a:buFont typeface="Arial" panose="020B0604020202020204" pitchFamily="34" charset="0"/>
      <a:buChar char="•"/>
      <a:defRPr sz="1050" kern="1200">
        <a:solidFill>
          <a:schemeClr val="tx1"/>
        </a:solidFill>
        <a:latin typeface="Jost" pitchFamily="2" charset="0"/>
        <a:ea typeface="Jost" pitchFamily="2" charset="0"/>
        <a:cs typeface="+mn-cs"/>
      </a:defRPr>
    </a:lvl1pPr>
    <a:lvl2pPr marL="288000" indent="-144000" algn="l" defTabSz="914400" rtl="0" eaLnBrk="1" latinLnBrk="0" hangingPunct="1">
      <a:buFont typeface="Arial" panose="020B0604020202020204" pitchFamily="34" charset="0"/>
      <a:buChar char="•"/>
      <a:defRPr sz="1050" kern="1200">
        <a:solidFill>
          <a:schemeClr val="tx1"/>
        </a:solidFill>
        <a:latin typeface="Jost" pitchFamily="2" charset="0"/>
        <a:ea typeface="Jost" pitchFamily="2" charset="0"/>
        <a:cs typeface="+mn-cs"/>
      </a:defRPr>
    </a:lvl2pPr>
    <a:lvl3pPr marL="432000" indent="-144000" algn="l" defTabSz="914400" rtl="0" eaLnBrk="1" latinLnBrk="0" hangingPunct="1">
      <a:buFont typeface="Arial" panose="020B0604020202020204" pitchFamily="34" charset="0"/>
      <a:buChar char="•"/>
      <a:defRPr sz="1050" kern="1200">
        <a:solidFill>
          <a:schemeClr val="tx1"/>
        </a:solidFill>
        <a:latin typeface="Jost" pitchFamily="2" charset="0"/>
        <a:ea typeface="Jost" pitchFamily="2" charset="0"/>
        <a:cs typeface="+mn-cs"/>
      </a:defRPr>
    </a:lvl3pPr>
    <a:lvl4pPr marL="576000" indent="-144000" algn="l" defTabSz="914400" rtl="0" eaLnBrk="1" latinLnBrk="0" hangingPunct="1">
      <a:buFont typeface="Arial" panose="020B0604020202020204" pitchFamily="34" charset="0"/>
      <a:buChar char="•"/>
      <a:defRPr sz="1050" kern="1200">
        <a:solidFill>
          <a:schemeClr val="tx1"/>
        </a:solidFill>
        <a:latin typeface="Jost" pitchFamily="2" charset="0"/>
        <a:ea typeface="Jost" pitchFamily="2" charset="0"/>
        <a:cs typeface="+mn-cs"/>
      </a:defRPr>
    </a:lvl4pPr>
    <a:lvl5pPr marL="720000" indent="-144000" algn="l" defTabSz="914400" rtl="0" eaLnBrk="1" latinLnBrk="0" hangingPunct="1">
      <a:buFont typeface="Arial" panose="020B0604020202020204" pitchFamily="34" charset="0"/>
      <a:buChar char="•"/>
      <a:defRPr sz="1050" kern="1200">
        <a:solidFill>
          <a:schemeClr val="tx1"/>
        </a:solidFill>
        <a:latin typeface="Jost" pitchFamily="2" charset="0"/>
        <a:ea typeface="Jost" pitchFamily="2" charset="0"/>
        <a:cs typeface="+mn-cs"/>
      </a:defRPr>
    </a:lvl5pPr>
    <a:lvl6pPr marL="720000" indent="-144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720000" indent="-144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720000" indent="-144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720000" indent="-144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hyperlink" Target="https://www.linkedin.com/company/givaudan/" TargetMode="External"/><Relationship Id="rId7" Type="http://schemas.openxmlformats.org/officeDocument/2006/relationships/hyperlink" Target="https://www.youtube.com/givaudaninternational" TargetMode="External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givaudan/" TargetMode="External"/><Relationship Id="rId5" Type="http://schemas.openxmlformats.org/officeDocument/2006/relationships/hyperlink" Target="https://www.facebook.com/discovergivaudan" TargetMode="External"/><Relationship Id="rId4" Type="http://schemas.openxmlformats.org/officeDocument/2006/relationships/hyperlink" Target="https://twitter.com/givaudan" TargetMode="Externa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ackground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Density filter png" descr="Shape&#10;&#10;Description automatically generated with medium confidence">
            <a:extLst>
              <a:ext uri="{FF2B5EF4-FFF2-40B4-BE49-F238E27FC236}">
                <a16:creationId xmlns:a16="http://schemas.microsoft.com/office/drawing/2014/main" id="{1417DB7C-6D60-02C1-2E18-AB48A5562C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DAE7C5-A384-4EA9-809C-794CC90F3A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9AB081CE-32E3-4D65-AD24-8151A02B3FEE}" type="datetime1">
              <a:rPr lang="en-GB" smtClean="0"/>
              <a:pPr/>
              <a:t>26/09/2022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EC6C7-C26B-4C16-99FD-6E722C602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4AD5FC0-8CB6-482E-9900-165B2F784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EF30112A-6A16-47FF-81FE-BF62920ACF7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214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CEF8194-8F48-805C-876F-1E74694BFFC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07988" y="1665288"/>
            <a:ext cx="11376025" cy="3693944"/>
          </a:xfrm>
        </p:spPr>
        <p:txBody>
          <a:bodyPr/>
          <a:lstStyle/>
          <a:p>
            <a:pPr lvl="0"/>
            <a:r>
              <a:rPr lang="en-GB" noProof="0" dirty="0"/>
              <a:t>Click to add text (or click on one of the symbols to add image, table, graph, etc.)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7" y="5633607"/>
            <a:ext cx="11376025" cy="360363"/>
          </a:xfrm>
          <a:solidFill>
            <a:schemeClr val="bg1"/>
          </a:solidFill>
        </p:spPr>
        <p:txBody>
          <a:bodyPr lIns="0" rIns="0" bIns="0" anchor="b"/>
          <a:lstStyle>
            <a:lvl1pPr marL="0" indent="0" algn="ctr">
              <a:buNone/>
              <a:defRPr sz="2000" spc="-20" baseline="0">
                <a:solidFill>
                  <a:schemeClr val="tx1"/>
                </a:solidFill>
                <a:latin typeface="+mj-lt"/>
              </a:defRPr>
            </a:lvl1pPr>
            <a:lvl2pPr marL="187200" indent="0">
              <a:buNone/>
              <a:defRPr/>
            </a:lvl2pPr>
            <a:lvl3pPr marL="374400" indent="0">
              <a:buNone/>
              <a:defRPr/>
            </a:lvl3pPr>
            <a:lvl4pPr marL="561600" indent="0">
              <a:buNone/>
              <a:defRPr/>
            </a:lvl4pPr>
            <a:lvl5pPr marL="748800" indent="0">
              <a:buNone/>
              <a:defRPr/>
            </a:lvl5pPr>
          </a:lstStyle>
          <a:p>
            <a:pPr lvl="0"/>
            <a:r>
              <a:rPr lang="en-GB" noProof="0" dirty="0"/>
              <a:t>Click to add box text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406800" y="367200"/>
            <a:ext cx="11376000" cy="430887"/>
          </a:xfrm>
        </p:spPr>
        <p:txBody>
          <a:bodyPr>
            <a:noAutofit/>
          </a:bodyPr>
          <a:lstStyle/>
          <a:p>
            <a:r>
              <a:rPr lang="en-GB" noProof="0" dirty="0"/>
              <a:t>Click to </a:t>
            </a:r>
            <a:r>
              <a:rPr lang="en-GB" dirty="0"/>
              <a:t>add title</a:t>
            </a:r>
            <a:endParaRPr lang="en-GB" noProof="0" dirty="0"/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6800" y="810000"/>
            <a:ext cx="11376000" cy="430887"/>
          </a:xfr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spc="-4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9D573B5-5B6E-6DF3-4E33-E0340A49B0B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BB8742D-BF5B-408C-8D3E-020ED2F83345}" type="datetime1">
              <a:rPr lang="en-GB" noProof="0" smtClean="0"/>
              <a:t>26/09/2022</a:t>
            </a:fld>
            <a:endParaRPr lang="en-GB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976A1B-5515-EE42-7F0E-2EFD3E3D787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5C3F26-50EF-BE8C-EFF9-89072646D96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41827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with Image on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6240462" y="0"/>
            <a:ext cx="5951538" cy="6858000"/>
          </a:xfrm>
          <a:solidFill>
            <a:schemeClr val="bg1">
              <a:lumMod val="65000"/>
            </a:schemeClr>
          </a:solidFill>
        </p:spPr>
        <p:txBody>
          <a:bodyPr tIns="108000"/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frame and insert picture via Templafy images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07988" y="1665288"/>
            <a:ext cx="5543404" cy="42481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3" name="Title 3"/>
          <p:cNvSpPr>
            <a:spLocks noGrp="1"/>
          </p:cNvSpPr>
          <p:nvPr>
            <p:ph type="title" hasCustomPrompt="1"/>
          </p:nvPr>
        </p:nvSpPr>
        <p:spPr>
          <a:xfrm>
            <a:off x="406800" y="370800"/>
            <a:ext cx="5544000" cy="430887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</a:t>
            </a:r>
            <a:r>
              <a:rPr lang="en-GB" dirty="0"/>
              <a:t>add title</a:t>
            </a:r>
            <a:endParaRPr lang="en-GB" noProof="0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6800" y="810000"/>
            <a:ext cx="5544000" cy="430887"/>
          </a:xfr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spc="-4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Click to add subtitle (opt.)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E1685D-3D94-F54E-79CD-C8C3FF2BE83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F7E089BC-18B1-34A1-3977-929E1011B6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61196D5-B21C-4F3D-A3E7-3DBE3D99BD41}" type="datetime1">
              <a:rPr lang="en-GB" smtClean="0"/>
              <a:t>26/09/2022</a:t>
            </a:fld>
            <a:endParaRPr lang="en-GB" dirty="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76B900B8-F424-447B-BBE9-78FB2F17D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EF30112A-6A16-47FF-81FE-BF62920ACF7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574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with Image on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7">
            <a:extLst>
              <a:ext uri="{FF2B5EF4-FFF2-40B4-BE49-F238E27FC236}">
                <a16:creationId xmlns:a16="http://schemas.microsoft.com/office/drawing/2014/main" id="{38024406-EEE0-F5AC-0C7C-7423586B29E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0464" y="1665288"/>
            <a:ext cx="5543550" cy="42481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5951538" cy="6858000"/>
          </a:xfrm>
          <a:solidFill>
            <a:schemeClr val="bg1">
              <a:lumMod val="65000"/>
            </a:schemeClr>
          </a:solidFill>
        </p:spPr>
        <p:txBody>
          <a:bodyPr tIns="396000"/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frame and insert picture via Templafy images</a:t>
            </a:r>
          </a:p>
        </p:txBody>
      </p:sp>
      <p:sp>
        <p:nvSpPr>
          <p:cNvPr id="12" name="Title 3"/>
          <p:cNvSpPr>
            <a:spLocks noGrp="1"/>
          </p:cNvSpPr>
          <p:nvPr>
            <p:ph type="title" hasCustomPrompt="1"/>
          </p:nvPr>
        </p:nvSpPr>
        <p:spPr>
          <a:xfrm>
            <a:off x="6240464" y="370800"/>
            <a:ext cx="5544000" cy="430887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</a:t>
            </a:r>
            <a:r>
              <a:rPr lang="en-GB" dirty="0"/>
              <a:t>add title</a:t>
            </a:r>
            <a:endParaRPr lang="en-GB" noProof="0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40464" y="810000"/>
            <a:ext cx="5544000" cy="430887"/>
          </a:xfr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spc="-4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Click to add subtitle (opt.)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83110E-B302-E6CD-37E6-38692C429B9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17A06D4-0D15-4EF3-9B11-D98089D0203D}" type="datetime1">
              <a:rPr lang="en-GB" noProof="0" smtClean="0"/>
              <a:t>26/09/2022</a:t>
            </a:fld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37E875-CDE8-0A67-61B3-E492AF45FCF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FF27437B-AA47-6A13-700D-90AFAA061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420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6"/>
          <p:cNvSpPr>
            <a:spLocks noGrp="1"/>
          </p:cNvSpPr>
          <p:nvPr>
            <p:ph type="pic" sz="quarter" idx="23" hasCustomPrompt="1"/>
          </p:nvPr>
        </p:nvSpPr>
        <p:spPr>
          <a:xfrm>
            <a:off x="407988" y="1665289"/>
            <a:ext cx="3600450" cy="4248150"/>
          </a:xfrm>
          <a:solidFill>
            <a:schemeClr val="bg1">
              <a:lumMod val="65000"/>
            </a:schemeClr>
          </a:solidFill>
        </p:spPr>
        <p:txBody>
          <a:bodyPr tIns="108000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frame and insert picture </a:t>
            </a:r>
            <a:br>
              <a:rPr lang="en-GB" noProof="0" dirty="0"/>
            </a:br>
            <a:r>
              <a:rPr lang="en-GB" noProof="0" dirty="0"/>
              <a:t>via Templafy images</a:t>
            </a:r>
          </a:p>
        </p:txBody>
      </p:sp>
      <p:sp>
        <p:nvSpPr>
          <p:cNvPr id="13" name="Bildplatzhalter 16"/>
          <p:cNvSpPr>
            <a:spLocks noGrp="1"/>
          </p:cNvSpPr>
          <p:nvPr>
            <p:ph type="pic" sz="quarter" idx="24" hasCustomPrompt="1"/>
          </p:nvPr>
        </p:nvSpPr>
        <p:spPr>
          <a:xfrm>
            <a:off x="4295775" y="1665288"/>
            <a:ext cx="3600450" cy="1979612"/>
          </a:xfrm>
          <a:solidFill>
            <a:schemeClr val="bg1">
              <a:lumMod val="65000"/>
            </a:schemeClr>
          </a:solidFill>
        </p:spPr>
        <p:txBody>
          <a:bodyPr tIns="108000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frame and insert picture </a:t>
            </a:r>
            <a:br>
              <a:rPr lang="en-GB" noProof="0" dirty="0"/>
            </a:br>
            <a:r>
              <a:rPr lang="en-GB" noProof="0" dirty="0"/>
              <a:t>via Templafy images</a:t>
            </a:r>
          </a:p>
        </p:txBody>
      </p:sp>
      <p:sp>
        <p:nvSpPr>
          <p:cNvPr id="11" name="Bildplatzhalter 16">
            <a:extLst>
              <a:ext uri="{FF2B5EF4-FFF2-40B4-BE49-F238E27FC236}">
                <a16:creationId xmlns:a16="http://schemas.microsoft.com/office/drawing/2014/main" id="{A0D63984-2850-A54C-B7A5-2C76069B9D6C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295775" y="3933056"/>
            <a:ext cx="3600450" cy="1979612"/>
          </a:xfrm>
          <a:solidFill>
            <a:schemeClr val="bg1">
              <a:lumMod val="65000"/>
            </a:schemeClr>
          </a:solidFill>
        </p:spPr>
        <p:txBody>
          <a:bodyPr tIns="108000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frame and insert picture </a:t>
            </a:r>
            <a:br>
              <a:rPr lang="en-GB" noProof="0" dirty="0"/>
            </a:br>
            <a:r>
              <a:rPr lang="en-GB" noProof="0" dirty="0"/>
              <a:t>via Templafy images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C0AA84-9FD6-F69D-513D-0CD1946FFB14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183563" y="1665288"/>
            <a:ext cx="3600450" cy="42481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itle 3"/>
          <p:cNvSpPr>
            <a:spLocks noGrp="1"/>
          </p:cNvSpPr>
          <p:nvPr>
            <p:ph type="title" hasCustomPrompt="1"/>
          </p:nvPr>
        </p:nvSpPr>
        <p:spPr>
          <a:xfrm>
            <a:off x="406800" y="367200"/>
            <a:ext cx="11376000" cy="430887"/>
          </a:xfrm>
        </p:spPr>
        <p:txBody>
          <a:bodyPr>
            <a:noAutofit/>
          </a:bodyPr>
          <a:lstStyle/>
          <a:p>
            <a:r>
              <a:rPr lang="en-GB" noProof="0" dirty="0"/>
              <a:t>Click to </a:t>
            </a:r>
            <a:r>
              <a:rPr lang="en-GB" dirty="0"/>
              <a:t>add title</a:t>
            </a:r>
            <a:endParaRPr lang="en-GB" noProof="0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6800" y="810000"/>
            <a:ext cx="11376000" cy="430887"/>
          </a:xfr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spc="-4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460097-DE61-3680-8E23-68DDE8D7AC86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fld id="{403C2012-E647-4AEC-8531-51E811E50AE6}" type="datetime1">
              <a:rPr lang="en-GB" noProof="0" smtClean="0"/>
              <a:t>26/09/2022</a:t>
            </a:fld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633075-F025-F694-FD92-DCD297292608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B804B-1885-639F-EED7-8B5AA1ECAB92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34721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C0AA84-9FD6-F69D-513D-0CD1946FFB14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407988" y="1665288"/>
            <a:ext cx="3600450" cy="42481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Bildplatzhalter 16"/>
          <p:cNvSpPr>
            <a:spLocks noGrp="1"/>
          </p:cNvSpPr>
          <p:nvPr>
            <p:ph type="pic" sz="quarter" idx="23" hasCustomPrompt="1"/>
          </p:nvPr>
        </p:nvSpPr>
        <p:spPr>
          <a:xfrm>
            <a:off x="4295776" y="1665289"/>
            <a:ext cx="3600450" cy="4248150"/>
          </a:xfrm>
          <a:solidFill>
            <a:schemeClr val="bg1">
              <a:lumMod val="65000"/>
            </a:schemeClr>
          </a:solidFill>
        </p:spPr>
        <p:txBody>
          <a:bodyPr tIns="108000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frame and insert picture </a:t>
            </a:r>
            <a:br>
              <a:rPr lang="en-GB" noProof="0" dirty="0"/>
            </a:br>
            <a:r>
              <a:rPr lang="en-GB" noProof="0" dirty="0"/>
              <a:t>via Templafy images</a:t>
            </a:r>
          </a:p>
        </p:txBody>
      </p:sp>
      <p:sp>
        <p:nvSpPr>
          <p:cNvPr id="13" name="Bildplatzhalter 16"/>
          <p:cNvSpPr>
            <a:spLocks noGrp="1"/>
          </p:cNvSpPr>
          <p:nvPr>
            <p:ph type="pic" sz="quarter" idx="24" hasCustomPrompt="1"/>
          </p:nvPr>
        </p:nvSpPr>
        <p:spPr>
          <a:xfrm>
            <a:off x="8183563" y="1665288"/>
            <a:ext cx="3600450" cy="1979612"/>
          </a:xfrm>
          <a:solidFill>
            <a:schemeClr val="bg1">
              <a:lumMod val="65000"/>
            </a:schemeClr>
          </a:solidFill>
        </p:spPr>
        <p:txBody>
          <a:bodyPr tIns="108000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frame and insert picture </a:t>
            </a:r>
            <a:br>
              <a:rPr lang="en-GB" noProof="0" dirty="0"/>
            </a:br>
            <a:r>
              <a:rPr lang="en-GB" noProof="0" dirty="0"/>
              <a:t>via Templafy images</a:t>
            </a:r>
          </a:p>
        </p:txBody>
      </p:sp>
      <p:sp>
        <p:nvSpPr>
          <p:cNvPr id="11" name="Bildplatzhalter 16">
            <a:extLst>
              <a:ext uri="{FF2B5EF4-FFF2-40B4-BE49-F238E27FC236}">
                <a16:creationId xmlns:a16="http://schemas.microsoft.com/office/drawing/2014/main" id="{A0D63984-2850-A54C-B7A5-2C76069B9D6C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183563" y="3933056"/>
            <a:ext cx="3600450" cy="1979612"/>
          </a:xfrm>
          <a:solidFill>
            <a:schemeClr val="bg1">
              <a:lumMod val="65000"/>
            </a:schemeClr>
          </a:solidFill>
        </p:spPr>
        <p:txBody>
          <a:bodyPr tIns="108000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frame and insert picture </a:t>
            </a:r>
            <a:br>
              <a:rPr lang="en-GB" noProof="0" dirty="0"/>
            </a:br>
            <a:r>
              <a:rPr lang="en-GB" noProof="0" dirty="0"/>
              <a:t>via Templafy images</a:t>
            </a:r>
          </a:p>
        </p:txBody>
      </p:sp>
      <p:sp>
        <p:nvSpPr>
          <p:cNvPr id="14" name="Title 3"/>
          <p:cNvSpPr>
            <a:spLocks noGrp="1"/>
          </p:cNvSpPr>
          <p:nvPr>
            <p:ph type="title" hasCustomPrompt="1"/>
          </p:nvPr>
        </p:nvSpPr>
        <p:spPr>
          <a:xfrm>
            <a:off x="406800" y="367200"/>
            <a:ext cx="11376000" cy="430887"/>
          </a:xfrm>
        </p:spPr>
        <p:txBody>
          <a:bodyPr>
            <a:noAutofit/>
          </a:bodyPr>
          <a:lstStyle/>
          <a:p>
            <a:r>
              <a:rPr lang="en-GB" noProof="0" dirty="0"/>
              <a:t>Click to </a:t>
            </a:r>
            <a:r>
              <a:rPr lang="en-GB" dirty="0"/>
              <a:t>add title</a:t>
            </a:r>
            <a:endParaRPr lang="en-GB" noProof="0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6800" y="810000"/>
            <a:ext cx="11376000" cy="430887"/>
          </a:xfr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spc="-4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549E8D-14E5-9316-E61B-4C3C54B9A676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fld id="{682D8A16-7C1F-425D-A7D5-617141B682C5}" type="datetime1">
              <a:rPr lang="en-GB" noProof="0" smtClean="0"/>
              <a:t>26/09/2022</a:t>
            </a:fld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CF82F4-C312-742E-2FC0-FD24AB9E8186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483CD-4E50-1D8A-AE4E-252A6B8321D0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37450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with Image on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7">
            <a:extLst>
              <a:ext uri="{FF2B5EF4-FFF2-40B4-BE49-F238E27FC236}">
                <a16:creationId xmlns:a16="http://schemas.microsoft.com/office/drawing/2014/main" id="{38024406-EEE0-F5AC-0C7C-7423586B29E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7988" y="1665288"/>
            <a:ext cx="3600451" cy="43127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Inhaltsplatzhalter 17">
            <a:extLst>
              <a:ext uri="{FF2B5EF4-FFF2-40B4-BE49-F238E27FC236}">
                <a16:creationId xmlns:a16="http://schemas.microsoft.com/office/drawing/2014/main" id="{2157FDFE-1DAA-BFAC-C001-B2E55C08107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95775" y="1665288"/>
            <a:ext cx="7488238" cy="3980503"/>
          </a:xfrm>
        </p:spPr>
        <p:txBody>
          <a:bodyPr/>
          <a:lstStyle/>
          <a:p>
            <a:pPr lvl="0"/>
            <a:r>
              <a:rPr lang="en-GB" noProof="0" dirty="0"/>
              <a:t>Click on symbol to add table or graph</a:t>
            </a:r>
            <a:endParaRPr lang="en-GB" dirty="0"/>
          </a:p>
        </p:txBody>
      </p:sp>
      <p:sp>
        <p:nvSpPr>
          <p:cNvPr id="10" name="Textplatzhalter 22">
            <a:extLst>
              <a:ext uri="{FF2B5EF4-FFF2-40B4-BE49-F238E27FC236}">
                <a16:creationId xmlns:a16="http://schemas.microsoft.com/office/drawing/2014/main" id="{83B37DEF-A207-FED0-11FD-DA10590012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95775" y="5725575"/>
            <a:ext cx="7488238" cy="252413"/>
          </a:xfrm>
        </p:spPr>
        <p:txBody>
          <a:bodyPr tIns="0" bIns="0" anchor="b"/>
          <a:lstStyle>
            <a:lvl1pPr marL="0" indent="0" algn="ctr">
              <a:spcBef>
                <a:spcPts val="0"/>
              </a:spcBef>
              <a:buNone/>
              <a:defRPr sz="1600" b="1" spc="-10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title (optional)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06800" y="367200"/>
            <a:ext cx="11376000" cy="430887"/>
          </a:xfrm>
        </p:spPr>
        <p:txBody>
          <a:bodyPr>
            <a:noAutofit/>
          </a:bodyPr>
          <a:lstStyle/>
          <a:p>
            <a:r>
              <a:rPr lang="en-GB" noProof="0" dirty="0"/>
              <a:t>Click to </a:t>
            </a:r>
            <a:r>
              <a:rPr lang="en-GB" dirty="0"/>
              <a:t>add title</a:t>
            </a:r>
            <a:endParaRPr lang="en-GB" noProof="0" dirty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6800" y="810000"/>
            <a:ext cx="11376000" cy="430887"/>
          </a:xfr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spc="-4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94CD43-012B-1FF3-6059-59FB80050D9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C936720B-B99D-408F-9997-D7C54481849B}" type="datetime1">
              <a:rPr lang="en-GB" noProof="0" smtClean="0"/>
              <a:t>26/09/2022</a:t>
            </a:fld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BE1A38-0CE1-AFCF-D4AA-9E440841FC1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57141-DA3C-A162-6A70-04D2554EEFF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03798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with Image on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17">
            <a:extLst>
              <a:ext uri="{FF2B5EF4-FFF2-40B4-BE49-F238E27FC236}">
                <a16:creationId xmlns:a16="http://schemas.microsoft.com/office/drawing/2014/main" id="{AE05B945-4C0B-F430-C599-9A8EA2A4838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07988" y="1665289"/>
            <a:ext cx="7488237" cy="2735262"/>
          </a:xfrm>
        </p:spPr>
        <p:txBody>
          <a:bodyPr/>
          <a:lstStyle/>
          <a:p>
            <a:pPr lvl="0"/>
            <a:r>
              <a:rPr lang="en-GB" noProof="0" dirty="0"/>
              <a:t>Click on symbol to add table or graph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F4242-8E8E-0E57-4892-C30096D349E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83563" y="1665288"/>
            <a:ext cx="3600450" cy="27352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Inhaltsplatzhalter 18">
            <a:extLst>
              <a:ext uri="{FF2B5EF4-FFF2-40B4-BE49-F238E27FC236}">
                <a16:creationId xmlns:a16="http://schemas.microsoft.com/office/drawing/2014/main" id="{FF9CAB34-6F4D-383E-69D6-89C91F2391DA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07988" y="4689474"/>
            <a:ext cx="11376025" cy="1223963"/>
          </a:xfrm>
        </p:spPr>
        <p:txBody>
          <a:bodyPr/>
          <a:lstStyle/>
          <a:p>
            <a:pPr lvl="0"/>
            <a:r>
              <a:rPr lang="en-GB" noProof="0" dirty="0"/>
              <a:t>Click on symbol to add table or graph</a:t>
            </a:r>
            <a:endParaRPr lang="en-GB" dirty="0"/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06800" y="367200"/>
            <a:ext cx="11376000" cy="430887"/>
          </a:xfrm>
        </p:spPr>
        <p:txBody>
          <a:bodyPr>
            <a:noAutofit/>
          </a:bodyPr>
          <a:lstStyle/>
          <a:p>
            <a:r>
              <a:rPr lang="en-GB" noProof="0" dirty="0"/>
              <a:t>Click to </a:t>
            </a:r>
            <a:r>
              <a:rPr lang="en-GB" dirty="0"/>
              <a:t>add title</a:t>
            </a:r>
            <a:endParaRPr lang="en-GB" noProof="0" dirty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6800" y="810000"/>
            <a:ext cx="11376000" cy="430887"/>
          </a:xfr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spc="-4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DC2132-D9D2-8E33-33A6-AE7D3F3BB46B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322EFFA4-3830-4A1D-B735-BD6545AECC3D}" type="datetime1">
              <a:rPr lang="en-GB" noProof="0" smtClean="0"/>
              <a:t>26/09/2022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B4C1C3-7E1F-75CD-383E-C80D300B6864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91A72-A8BF-4015-A586-0198B6F73D63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96559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titl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409A82-59F5-8A25-04BF-CB0C6FEC9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62" y="3112681"/>
            <a:ext cx="11376025" cy="430887"/>
          </a:xfrm>
        </p:spPr>
        <p:txBody>
          <a:bodyPr/>
          <a:lstStyle/>
          <a:p>
            <a:r>
              <a:rPr lang="en-GB" dirty="0"/>
              <a:t>Click to add speaker name</a:t>
            </a:r>
          </a:p>
        </p:txBody>
      </p:sp>
      <p:sp>
        <p:nvSpPr>
          <p:cNvPr id="39" name="Textplatzhalter 22"/>
          <p:cNvSpPr>
            <a:spLocks noGrp="1"/>
          </p:cNvSpPr>
          <p:nvPr>
            <p:ph type="body" sz="quarter" idx="36" hasCustomPrompt="1"/>
          </p:nvPr>
        </p:nvSpPr>
        <p:spPr>
          <a:xfrm>
            <a:off x="407987" y="3610465"/>
            <a:ext cx="11376025" cy="246221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1600" b="0" spc="-10" baseline="0">
                <a:solidFill>
                  <a:schemeClr val="tx1"/>
                </a:solidFill>
                <a:latin typeface="+mn-lt"/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speaker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D5A338-BCE5-8D60-AC60-3F0D8402419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24225" y="4400550"/>
            <a:ext cx="5543550" cy="1512888"/>
          </a:xfrm>
        </p:spPr>
        <p:txBody>
          <a:bodyPr/>
          <a:lstStyle>
            <a:lvl1pPr marL="0" indent="0" algn="ctr">
              <a:buNone/>
              <a:defRPr sz="1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CE2078-D6C2-1971-E622-29D0EFE11643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072711D5-5AEC-48A5-88B9-C4B5A0A21CE7}" type="datetime1">
              <a:rPr lang="en-GB" noProof="0" smtClean="0"/>
              <a:t>26/09/2022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48FCA-3A54-D009-1F7A-758F51BDE473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68BE32-576A-33E5-1FD6-4BC94C9C1AB7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57046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06800" y="367200"/>
            <a:ext cx="11376000" cy="430887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6800" y="810000"/>
            <a:ext cx="11376000" cy="430887"/>
          </a:xfr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spc="-4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406800" y="1666800"/>
            <a:ext cx="5544000" cy="4248000"/>
          </a:xfrm>
        </p:spPr>
        <p:txBody>
          <a:bodyPr/>
          <a:lstStyle>
            <a:lvl2pPr>
              <a:defRPr sz="1600"/>
            </a:lvl2pPr>
          </a:lstStyle>
          <a:p>
            <a:pPr lvl="0"/>
            <a:r>
              <a:rPr lang="en-GB" noProof="0" dirty="0"/>
              <a:t>Click to add text (or click on one of the symbols to add image, table, graph, etc.)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6238800" y="1666800"/>
            <a:ext cx="5544000" cy="4248000"/>
          </a:xfrm>
        </p:spPr>
        <p:txBody>
          <a:bodyPr/>
          <a:lstStyle>
            <a:lvl2pPr>
              <a:defRPr sz="1600"/>
            </a:lvl2pPr>
          </a:lstStyle>
          <a:p>
            <a:pPr lvl="0"/>
            <a:r>
              <a:rPr lang="en-GB" noProof="0" dirty="0"/>
              <a:t>Click to add text (or click on one of the symbols to add image, table, graph, etc.)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D73754-6773-C9DE-E659-21189A86902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A234A6B-280C-4871-A8F0-F6128F7C1E84}" type="datetime1">
              <a:rPr lang="en-GB" noProof="0" smtClean="0"/>
              <a:t>26/09/2022</a:t>
            </a:fld>
            <a:endParaRPr lang="en-GB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0ABE2E-743B-17AC-8ED0-0121EB1D3E4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F86244C-D88D-CFC9-19F7-47B491C778A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17786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06800" y="367200"/>
            <a:ext cx="11376000" cy="430887"/>
          </a:xfrm>
        </p:spPr>
        <p:txBody>
          <a:bodyPr/>
          <a:lstStyle/>
          <a:p>
            <a:r>
              <a:rPr lang="en-GB" noProof="0" dirty="0"/>
              <a:t>Click to </a:t>
            </a:r>
            <a:r>
              <a:rPr lang="en-GB" dirty="0"/>
              <a:t>add title</a:t>
            </a:r>
            <a:endParaRPr lang="en-GB" noProof="0" dirty="0"/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6800" y="810000"/>
            <a:ext cx="11376000" cy="430887"/>
          </a:xfr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spc="-4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240462" y="1665288"/>
            <a:ext cx="5543551" cy="4248150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Inhaltsplatzhalter 17"/>
          <p:cNvSpPr>
            <a:spLocks noGrp="1"/>
          </p:cNvSpPr>
          <p:nvPr>
            <p:ph sz="quarter" idx="18" hasCustomPrompt="1"/>
          </p:nvPr>
        </p:nvSpPr>
        <p:spPr>
          <a:xfrm>
            <a:off x="407997" y="1665288"/>
            <a:ext cx="5543541" cy="42481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GB" noProof="0" dirty="0"/>
              <a:t>Click on one of the symbols to add image, table, graph, etc.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E42B02-7F14-44B7-D7B5-0AC1224FE871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76D7168E-E9B7-4A4F-B2DC-D637DCE72E52}" type="datetime1">
              <a:rPr lang="en-GB" noProof="0" smtClean="0"/>
              <a:t>26/09/2022</a:t>
            </a:fld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76D90-22A3-0CB9-6C69-63176FB7EBF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391C68-FDA2-95F2-C247-182C3EC8F35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58729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G [Placeholder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ensity filter png Placeholder 7">
            <a:extLst>
              <a:ext uri="{FF2B5EF4-FFF2-40B4-BE49-F238E27FC236}">
                <a16:creationId xmlns:a16="http://schemas.microsoft.com/office/drawing/2014/main" id="{B8961B05-2A71-20E1-101C-FC43C67A68C1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0"/>
            <a:ext cx="12193200" cy="686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fld id="{F359FC8C-B48F-4E04-BF65-A1B3F1EB4916}" type="datetime1">
              <a:rPr lang="en-GB" smtClean="0"/>
              <a:t>26/09/2022</a:t>
            </a:fld>
            <a:endParaRPr lang="en-GB" dirty="0"/>
          </a:p>
        </p:txBody>
      </p:sp>
      <p:sp>
        <p:nvSpPr>
          <p:cNvPr id="10" name="Background image placeholder">
            <a:extLst>
              <a:ext uri="{FF2B5EF4-FFF2-40B4-BE49-F238E27FC236}">
                <a16:creationId xmlns:a16="http://schemas.microsoft.com/office/drawing/2014/main" id="{ACBABE2B-99CB-CB33-F5DC-C78FEFEEAC2F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 lIns="108000" tIns="108000" numCol="4" anchor="t"/>
          <a:lstStyle>
            <a:lvl1pPr marL="0" indent="0" algn="l">
              <a:buFont typeface="Arial" panose="020B0604020202020204" pitchFamily="34" charset="0"/>
              <a:buNone/>
              <a:defRPr sz="1200" i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 dirty="0"/>
              <a:t>Click on frame and insert a background image via </a:t>
            </a:r>
            <a:r>
              <a:rPr lang="en-GB" noProof="0" dirty="0" err="1"/>
              <a:t>Templafy</a:t>
            </a:r>
            <a:r>
              <a:rPr lang="en-GB" noProof="0" dirty="0"/>
              <a:t> image (if necessary, move the image backwards to reveal the density filter)</a:t>
            </a:r>
          </a:p>
        </p:txBody>
      </p:sp>
      <p:sp>
        <p:nvSpPr>
          <p:cNvPr id="11" name="G image placeholder">
            <a:extLst>
              <a:ext uri="{FF2B5EF4-FFF2-40B4-BE49-F238E27FC236}">
                <a16:creationId xmlns:a16="http://schemas.microsoft.com/office/drawing/2014/main" id="{D6D72C27-AD7F-B2AC-17F7-2D2FBE52E227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513547" y="857250"/>
            <a:ext cx="5164906" cy="5143500"/>
          </a:xfrm>
          <a:custGeom>
            <a:avLst/>
            <a:gdLst>
              <a:gd name="connsiteX0" fmla="*/ 2960884 w 5865370"/>
              <a:gd name="connsiteY0" fmla="*/ 0 h 5760000"/>
              <a:gd name="connsiteX1" fmla="*/ 5837172 w 5865370"/>
              <a:gd name="connsiteY1" fmla="*/ 2622498 h 5760000"/>
              <a:gd name="connsiteX2" fmla="*/ 4201636 w 5865370"/>
              <a:gd name="connsiteY2" fmla="*/ 2622498 h 5760000"/>
              <a:gd name="connsiteX3" fmla="*/ 2904486 w 5865370"/>
              <a:gd name="connsiteY3" fmla="*/ 1607337 h 5760000"/>
              <a:gd name="connsiteX4" fmla="*/ 1635536 w 5865370"/>
              <a:gd name="connsiteY4" fmla="*/ 2932686 h 5760000"/>
              <a:gd name="connsiteX5" fmla="*/ 2960884 w 5865370"/>
              <a:gd name="connsiteY5" fmla="*/ 4173437 h 5760000"/>
              <a:gd name="connsiteX6" fmla="*/ 4060641 w 5865370"/>
              <a:gd name="connsiteY6" fmla="*/ 3327470 h 5760000"/>
              <a:gd name="connsiteX7" fmla="*/ 3355669 w 5865370"/>
              <a:gd name="connsiteY7" fmla="*/ 2989084 h 5760000"/>
              <a:gd name="connsiteX8" fmla="*/ 2368708 w 5865370"/>
              <a:gd name="connsiteY8" fmla="*/ 2932686 h 5760000"/>
              <a:gd name="connsiteX9" fmla="*/ 2368708 w 5865370"/>
              <a:gd name="connsiteY9" fmla="*/ 2876288 h 5760000"/>
              <a:gd name="connsiteX10" fmla="*/ 5865370 w 5865370"/>
              <a:gd name="connsiteY10" fmla="*/ 2876288 h 5760000"/>
              <a:gd name="connsiteX11" fmla="*/ 5865370 w 5865370"/>
              <a:gd name="connsiteY11" fmla="*/ 3017282 h 5760000"/>
              <a:gd name="connsiteX12" fmla="*/ 2819890 w 5865370"/>
              <a:gd name="connsiteY12" fmla="*/ 5752576 h 5760000"/>
              <a:gd name="connsiteX13" fmla="*/ 0 w 5865370"/>
              <a:gd name="connsiteY13" fmla="*/ 2904486 h 5760000"/>
              <a:gd name="connsiteX14" fmla="*/ 2960884 w 5865370"/>
              <a:gd name="connsiteY14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65370" h="5760000">
                <a:moveTo>
                  <a:pt x="2960884" y="0"/>
                </a:moveTo>
                <a:cubicBezTo>
                  <a:pt x="4258034" y="0"/>
                  <a:pt x="5639779" y="958763"/>
                  <a:pt x="5837172" y="2622498"/>
                </a:cubicBezTo>
                <a:lnTo>
                  <a:pt x="4201636" y="2622498"/>
                </a:lnTo>
                <a:cubicBezTo>
                  <a:pt x="4088841" y="1973923"/>
                  <a:pt x="3524862" y="1607337"/>
                  <a:pt x="2904486" y="1607337"/>
                </a:cubicBezTo>
                <a:cubicBezTo>
                  <a:pt x="2284110" y="1607337"/>
                  <a:pt x="1635536" y="2058520"/>
                  <a:pt x="1635536" y="2932686"/>
                </a:cubicBezTo>
                <a:cubicBezTo>
                  <a:pt x="1635536" y="3665857"/>
                  <a:pt x="2368708" y="4173437"/>
                  <a:pt x="2960884" y="4173437"/>
                </a:cubicBezTo>
                <a:cubicBezTo>
                  <a:pt x="3355669" y="4173437"/>
                  <a:pt x="4060641" y="3863249"/>
                  <a:pt x="4060641" y="3327470"/>
                </a:cubicBezTo>
                <a:cubicBezTo>
                  <a:pt x="4060641" y="2960884"/>
                  <a:pt x="3412067" y="2989084"/>
                  <a:pt x="3355669" y="2989084"/>
                </a:cubicBezTo>
                <a:lnTo>
                  <a:pt x="2368708" y="2932686"/>
                </a:lnTo>
                <a:lnTo>
                  <a:pt x="2368708" y="2876288"/>
                </a:lnTo>
                <a:lnTo>
                  <a:pt x="5865370" y="2876288"/>
                </a:lnTo>
                <a:lnTo>
                  <a:pt x="5865370" y="3017282"/>
                </a:lnTo>
                <a:cubicBezTo>
                  <a:pt x="5752575" y="4681017"/>
                  <a:pt x="4258034" y="5865371"/>
                  <a:pt x="2819890" y="5752576"/>
                </a:cubicBezTo>
                <a:cubicBezTo>
                  <a:pt x="140995" y="5583382"/>
                  <a:pt x="0" y="3101879"/>
                  <a:pt x="0" y="2904486"/>
                </a:cubicBezTo>
                <a:cubicBezTo>
                  <a:pt x="28199" y="1325348"/>
                  <a:pt x="1268950" y="0"/>
                  <a:pt x="296088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1800000" tIns="468000" rIns="1800000" anchor="t" anchorCtr="0">
            <a:noAutofit/>
          </a:bodyPr>
          <a:lstStyle>
            <a:lvl1pPr marL="0" indent="0" algn="ctr">
              <a:buFontTx/>
              <a:buNone/>
              <a:defRPr sz="1200" i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 dirty="0"/>
              <a:t>Click on frame and insert a G image via </a:t>
            </a:r>
            <a:r>
              <a:rPr lang="en-GB" noProof="0" dirty="0" err="1"/>
              <a:t>Templafy</a:t>
            </a:r>
            <a:r>
              <a:rPr lang="en-GB" noProof="0" dirty="0"/>
              <a:t> image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4A9442C-A02C-4004-AA3B-D0202FAB5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BA41B53D-94AF-4A05-AA5F-991E4E019B1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EF30112A-6A16-47FF-81FE-BF62920ACF7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2432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06800" y="367200"/>
            <a:ext cx="11376000" cy="4308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</a:t>
            </a:r>
            <a:r>
              <a:rPr lang="en-GB" dirty="0"/>
              <a:t>add title</a:t>
            </a:r>
            <a:endParaRPr lang="en-GB" noProof="0" dirty="0"/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6800" y="810000"/>
            <a:ext cx="11376000" cy="430887"/>
          </a:xfr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spc="-4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  <p:sp>
        <p:nvSpPr>
          <p:cNvPr id="10" name="Inhaltsplatzhalter 17"/>
          <p:cNvSpPr>
            <a:spLocks noGrp="1"/>
          </p:cNvSpPr>
          <p:nvPr>
            <p:ph sz="quarter" idx="18" hasCustomPrompt="1"/>
          </p:nvPr>
        </p:nvSpPr>
        <p:spPr>
          <a:xfrm>
            <a:off x="407997" y="1666800"/>
            <a:ext cx="5544000" cy="42481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GB" noProof="0" dirty="0"/>
              <a:t>Click on one of the symbols to add image, table, graph, etc.</a:t>
            </a:r>
          </a:p>
        </p:txBody>
      </p:sp>
      <p:sp>
        <p:nvSpPr>
          <p:cNvPr id="11" name="Inhaltsplatzhalter 17"/>
          <p:cNvSpPr>
            <a:spLocks noGrp="1"/>
          </p:cNvSpPr>
          <p:nvPr>
            <p:ph sz="quarter" idx="30" hasCustomPrompt="1"/>
          </p:nvPr>
        </p:nvSpPr>
        <p:spPr>
          <a:xfrm>
            <a:off x="6238800" y="1666800"/>
            <a:ext cx="5544000" cy="42481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GB" noProof="0" dirty="0"/>
              <a:t>Click on one of the symbols to add image, table, graph, etc.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238A10-F950-E9CA-AF00-C9510C5C0D6B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EF23A5A0-68B8-499A-AB08-B09418019054}" type="datetime1">
              <a:rPr lang="en-GB" noProof="0" smtClean="0"/>
              <a:t>26/09/2022</a:t>
            </a:fld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2848A-E1E6-5D49-E072-3D24B0D8202A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6B80DE2-B7ED-5473-AEA2-119BA0C12B8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91718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06800" y="367200"/>
            <a:ext cx="11376000" cy="4308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6800" y="810000"/>
            <a:ext cx="11376000" cy="430887"/>
          </a:xfr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spc="-4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  <p:sp>
        <p:nvSpPr>
          <p:cNvPr id="10" name="Textplatzhalt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406800" y="1666800"/>
            <a:ext cx="5544000" cy="307777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2000" b="1" spc="-20" baseline="0">
                <a:solidFill>
                  <a:schemeClr val="tx1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headline</a:t>
            </a:r>
          </a:p>
        </p:txBody>
      </p:sp>
      <p:sp>
        <p:nvSpPr>
          <p:cNvPr id="12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406800" y="2012400"/>
            <a:ext cx="5544000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600" b="0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subline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406800" y="2492375"/>
            <a:ext cx="5544000" cy="3421063"/>
          </a:xfrm>
        </p:spPr>
        <p:txBody>
          <a:bodyPr/>
          <a:lstStyle>
            <a:lvl2pPr>
              <a:defRPr sz="1600"/>
            </a:lvl2pPr>
          </a:lstStyle>
          <a:p>
            <a:pPr lvl="0"/>
            <a:r>
              <a:rPr lang="en-GB" noProof="0" dirty="0"/>
              <a:t>Click to add text (or click on one of the symbols to add image, table, graph, etc.)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5" name="Textplatzhalt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6238800" y="1666800"/>
            <a:ext cx="5544000" cy="307777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2000" b="1" spc="-20" baseline="0">
                <a:solidFill>
                  <a:schemeClr val="tx1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headline</a:t>
            </a:r>
          </a:p>
        </p:txBody>
      </p:sp>
      <p:sp>
        <p:nvSpPr>
          <p:cNvPr id="16" name="Textplatzhalter 22"/>
          <p:cNvSpPr>
            <a:spLocks noGrp="1"/>
          </p:cNvSpPr>
          <p:nvPr>
            <p:ph type="body" sz="quarter" idx="24" hasCustomPrompt="1"/>
          </p:nvPr>
        </p:nvSpPr>
        <p:spPr>
          <a:xfrm>
            <a:off x="6240463" y="2012400"/>
            <a:ext cx="5542337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600" b="0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subline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6238800" y="2492375"/>
            <a:ext cx="5544000" cy="3421063"/>
          </a:xfrm>
        </p:spPr>
        <p:txBody>
          <a:bodyPr/>
          <a:lstStyle>
            <a:lvl2pPr>
              <a:defRPr sz="1600"/>
            </a:lvl2pPr>
          </a:lstStyle>
          <a:p>
            <a:pPr lvl="0"/>
            <a:r>
              <a:rPr lang="en-GB" noProof="0" dirty="0"/>
              <a:t>Click to add text (or click on one of the symbols to add image, table, graph, etc.)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B2B6F7-A05C-6484-AE59-94D9A04839A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EA5327F4-2C14-454B-9616-9365EF787C17}" type="datetime1">
              <a:rPr lang="en-GB" noProof="0" smtClean="0"/>
              <a:t>26/09/2022</a:t>
            </a:fld>
            <a:endParaRPr lang="en-GB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A1F204-9232-C711-A46E-513FD023144A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CB65406-AAC6-CC62-A523-9FB120147A0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50328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s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FAC7B6D-32E5-C363-64BC-96F71D373318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07988" y="1665289"/>
            <a:ext cx="5543550" cy="3451163"/>
          </a:xfrm>
        </p:spPr>
        <p:txBody>
          <a:bodyPr/>
          <a:lstStyle/>
          <a:p>
            <a:pPr lvl="0"/>
            <a:r>
              <a:rPr lang="en-GB" noProof="0" dirty="0"/>
              <a:t>Click on one of the symbols to add image, table, graph, etc.</a:t>
            </a:r>
            <a:endParaRPr lang="en-GB" dirty="0"/>
          </a:p>
        </p:txBody>
      </p:sp>
      <p:sp>
        <p:nvSpPr>
          <p:cNvPr id="10" name="Textplatzhalt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5385043"/>
            <a:ext cx="5543550" cy="307777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2000" b="1" spc="-20" baseline="0">
                <a:solidFill>
                  <a:schemeClr val="tx1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insert headline</a:t>
            </a:r>
          </a:p>
        </p:txBody>
      </p:sp>
      <p:sp>
        <p:nvSpPr>
          <p:cNvPr id="12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5731076"/>
            <a:ext cx="5543550" cy="246221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1600" b="0" spc="-10" baseline="0">
                <a:latin typeface="+mn-lt"/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subline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416D038D-703B-F5DC-D08D-AD73A4B4CFC7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6240016" y="1665289"/>
            <a:ext cx="5543550" cy="3451163"/>
          </a:xfrm>
        </p:spPr>
        <p:txBody>
          <a:bodyPr/>
          <a:lstStyle/>
          <a:p>
            <a:pPr lvl="0"/>
            <a:r>
              <a:rPr lang="en-GB" noProof="0" dirty="0"/>
              <a:t>Click on one of the symbols to add image, table, graph, etc.</a:t>
            </a:r>
            <a:endParaRPr lang="en-GB" dirty="0"/>
          </a:p>
        </p:txBody>
      </p:sp>
      <p:sp>
        <p:nvSpPr>
          <p:cNvPr id="15" name="Textplatzhalt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6240463" y="5385043"/>
            <a:ext cx="5543550" cy="307777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2000" b="1" spc="-20" baseline="0">
                <a:solidFill>
                  <a:schemeClr val="tx1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insert headline</a:t>
            </a:r>
          </a:p>
        </p:txBody>
      </p:sp>
      <p:sp>
        <p:nvSpPr>
          <p:cNvPr id="16" name="Textplatzhalter 22"/>
          <p:cNvSpPr>
            <a:spLocks noGrp="1"/>
          </p:cNvSpPr>
          <p:nvPr>
            <p:ph type="body" sz="quarter" idx="24" hasCustomPrompt="1"/>
          </p:nvPr>
        </p:nvSpPr>
        <p:spPr>
          <a:xfrm>
            <a:off x="6240463" y="5731076"/>
            <a:ext cx="5543550" cy="246221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1600" b="0" spc="-10" baseline="0">
                <a:latin typeface="+mn-lt"/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subline</a:t>
            </a:r>
          </a:p>
        </p:txBody>
      </p:sp>
      <p:sp>
        <p:nvSpPr>
          <p:cNvPr id="13" name="Title 3"/>
          <p:cNvSpPr>
            <a:spLocks noGrp="1"/>
          </p:cNvSpPr>
          <p:nvPr>
            <p:ph type="title" hasCustomPrompt="1"/>
          </p:nvPr>
        </p:nvSpPr>
        <p:spPr>
          <a:xfrm>
            <a:off x="406800" y="367200"/>
            <a:ext cx="11376000" cy="430887"/>
          </a:xfrm>
        </p:spPr>
        <p:txBody>
          <a:bodyPr>
            <a:noAutofit/>
          </a:bodyPr>
          <a:lstStyle/>
          <a:p>
            <a:r>
              <a:rPr lang="en-GB" noProof="0" dirty="0"/>
              <a:t>Click to </a:t>
            </a:r>
            <a:r>
              <a:rPr lang="en-GB" dirty="0"/>
              <a:t>add title</a:t>
            </a:r>
            <a:endParaRPr lang="en-GB" noProof="0" dirty="0"/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6800" y="810000"/>
            <a:ext cx="11376000" cy="430887"/>
          </a:xfr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spc="-4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559D22-39EF-DF0F-C635-90FFF8F51F1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28BD330E-8875-4C37-9294-BF5417AB97B3}" type="datetime1">
              <a:rPr lang="en-GB" noProof="0" smtClean="0"/>
              <a:t>26/09/2022</a:t>
            </a:fld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91E526-2915-BF26-EC87-8C757EEC504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7EA93F-FA6E-7A6A-8753-188FE1FC6B88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876098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Columns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5AEB63E-1D2E-A973-CA55-9A93DB6EB69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07988" y="1665289"/>
            <a:ext cx="5543550" cy="3451163"/>
          </a:xfrm>
        </p:spPr>
        <p:txBody>
          <a:bodyPr/>
          <a:lstStyle/>
          <a:p>
            <a:pPr lvl="0"/>
            <a:r>
              <a:rPr lang="en-GB" noProof="0" dirty="0"/>
              <a:t>Click on one of the symbols to add image, table, graph, etc.</a:t>
            </a:r>
            <a:endParaRPr lang="en-GB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2F119719-590F-D7BD-6C1E-83D104D0E3DC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6240016" y="1665289"/>
            <a:ext cx="5543550" cy="3451163"/>
          </a:xfrm>
        </p:spPr>
        <p:txBody>
          <a:bodyPr/>
          <a:lstStyle/>
          <a:p>
            <a:pPr lvl="0"/>
            <a:r>
              <a:rPr lang="en-GB" noProof="0" dirty="0"/>
              <a:t>Click on one of the symbols to add image, table, graph, etc.</a:t>
            </a:r>
            <a:endParaRPr lang="en-GB" dirty="0"/>
          </a:p>
        </p:txBody>
      </p:sp>
      <p:sp>
        <p:nvSpPr>
          <p:cNvPr id="10" name="Textplatzhalt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7" y="5385043"/>
            <a:ext cx="11376025" cy="307777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2000" b="1" spc="-20" baseline="0">
                <a:solidFill>
                  <a:schemeClr val="tx1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insert headline</a:t>
            </a:r>
          </a:p>
        </p:txBody>
      </p:sp>
      <p:sp>
        <p:nvSpPr>
          <p:cNvPr id="12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7" y="5731076"/>
            <a:ext cx="11376025" cy="246221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1600" b="0" spc="-10" baseline="0">
                <a:latin typeface="+mn-lt"/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subline</a:t>
            </a:r>
          </a:p>
        </p:txBody>
      </p:sp>
      <p:sp>
        <p:nvSpPr>
          <p:cNvPr id="14" name="Title 3"/>
          <p:cNvSpPr>
            <a:spLocks noGrp="1"/>
          </p:cNvSpPr>
          <p:nvPr>
            <p:ph type="title" hasCustomPrompt="1"/>
          </p:nvPr>
        </p:nvSpPr>
        <p:spPr>
          <a:xfrm>
            <a:off x="406800" y="367200"/>
            <a:ext cx="11376000" cy="430887"/>
          </a:xfrm>
        </p:spPr>
        <p:txBody>
          <a:bodyPr>
            <a:noAutofit/>
          </a:bodyPr>
          <a:lstStyle/>
          <a:p>
            <a:r>
              <a:rPr lang="en-GB" noProof="0" dirty="0"/>
              <a:t>Click to </a:t>
            </a:r>
            <a:r>
              <a:rPr lang="en-GB" dirty="0"/>
              <a:t>add title</a:t>
            </a:r>
            <a:endParaRPr lang="en-GB" noProof="0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6800" y="810000"/>
            <a:ext cx="11376000" cy="430887"/>
          </a:xfr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spc="-4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7FEB21-EAE9-9D2E-BADC-D94F75539D5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A55B9E76-9802-4819-9613-D9BBB3FF4D61}" type="datetime1">
              <a:rPr lang="en-GB" noProof="0" smtClean="0"/>
              <a:t>26/09/2022</a:t>
            </a:fld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731E4-BB23-4ACA-27AF-01C552EB857E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E1BE5-EAAF-6C77-5771-8C19E8B7F3D9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56932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7">
            <a:extLst>
              <a:ext uri="{FF2B5EF4-FFF2-40B4-BE49-F238E27FC236}">
                <a16:creationId xmlns:a16="http://schemas.microsoft.com/office/drawing/2014/main" id="{B47386EF-C8B8-87A1-2EEF-059248AD5A0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07989" y="1665288"/>
            <a:ext cx="7488236" cy="4248149"/>
          </a:xfrm>
        </p:spPr>
        <p:txBody>
          <a:bodyPr/>
          <a:lstStyle/>
          <a:p>
            <a:pPr lvl="0"/>
            <a:r>
              <a:rPr lang="en-GB" noProof="0" dirty="0"/>
              <a:t>Click on one of the symbols to add image, table, graph, etc.</a:t>
            </a:r>
            <a:endParaRPr lang="en-GB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82985C8E-716C-8021-02D7-B58B4CC7732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83563" y="1665288"/>
            <a:ext cx="3600450" cy="42481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406800" y="367200"/>
            <a:ext cx="11376000" cy="430887"/>
          </a:xfrm>
        </p:spPr>
        <p:txBody>
          <a:bodyPr>
            <a:noAutofit/>
          </a:bodyPr>
          <a:lstStyle/>
          <a:p>
            <a:r>
              <a:rPr lang="en-GB" noProof="0" dirty="0"/>
              <a:t>Click to </a:t>
            </a:r>
            <a:r>
              <a:rPr lang="en-GB" dirty="0"/>
              <a:t>add title</a:t>
            </a:r>
            <a:endParaRPr lang="en-GB" noProof="0" dirty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6800" y="810000"/>
            <a:ext cx="11376000" cy="430887"/>
          </a:xfr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spc="-4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21FCCF-8F57-8C2E-6CFA-3A69F4EBADDE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C40CDDFC-45D4-400E-8008-41EECE2758BB}" type="datetime1">
              <a:rPr lang="en-GB" noProof="0" smtClean="0"/>
              <a:t>26/09/2022</a:t>
            </a:fld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BD858-F3C1-AC71-5295-1F5331BC4C9E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54E7E-5182-A9D3-ADCE-723A3355131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0923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7">
            <a:extLst>
              <a:ext uri="{FF2B5EF4-FFF2-40B4-BE49-F238E27FC236}">
                <a16:creationId xmlns:a16="http://schemas.microsoft.com/office/drawing/2014/main" id="{CF3C0652-8F88-093D-6DCA-43F0D1F5C08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07989" y="1665288"/>
            <a:ext cx="8459786" cy="4248149"/>
          </a:xfrm>
        </p:spPr>
        <p:txBody>
          <a:bodyPr/>
          <a:lstStyle/>
          <a:p>
            <a:pPr lvl="0"/>
            <a:r>
              <a:rPr lang="en-GB" noProof="0" dirty="0"/>
              <a:t>Click on one of the symbols to add image, table, graph, etc.</a:t>
            </a:r>
            <a:endParaRPr lang="en-GB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82985C8E-716C-8021-02D7-B58B4CC7732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56699" y="1665288"/>
            <a:ext cx="2627313" cy="4248150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406800" y="367200"/>
            <a:ext cx="11376000" cy="430887"/>
          </a:xfrm>
        </p:spPr>
        <p:txBody>
          <a:bodyPr>
            <a:noAutofit/>
          </a:bodyPr>
          <a:lstStyle/>
          <a:p>
            <a:r>
              <a:rPr lang="en-GB" noProof="0" dirty="0"/>
              <a:t>Click to </a:t>
            </a:r>
            <a:r>
              <a:rPr lang="en-GB" dirty="0"/>
              <a:t>add title</a:t>
            </a:r>
            <a:endParaRPr lang="en-GB" noProof="0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6800" y="810000"/>
            <a:ext cx="11376000" cy="430887"/>
          </a:xfr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spc="-4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CA6863-62BA-F727-F291-D1215A624441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2CECEB5F-3AC4-46A7-8D58-DFBF45CE4E61}" type="datetime1">
              <a:rPr lang="en-GB" noProof="0" smtClean="0"/>
              <a:t>26/09/2022</a:t>
            </a:fld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F4DE32-749B-F192-E600-2D6AF17C4D4F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B2E58-1269-4555-8344-8BB205802E5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01338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placeholder)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06800" y="367200"/>
            <a:ext cx="11376000" cy="430887"/>
          </a:xfrm>
        </p:spPr>
        <p:txBody>
          <a:bodyPr/>
          <a:lstStyle/>
          <a:p>
            <a:r>
              <a:rPr lang="en-GB" noProof="0" dirty="0"/>
              <a:t>Click to </a:t>
            </a:r>
            <a:r>
              <a:rPr lang="en-GB" dirty="0"/>
              <a:t>add title</a:t>
            </a:r>
            <a:endParaRPr lang="en-GB" noProof="0" dirty="0"/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6800" y="810000"/>
            <a:ext cx="11376000" cy="430887"/>
          </a:xfr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spc="-4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  <p:sp>
        <p:nvSpPr>
          <p:cNvPr id="21" name="Bildplatzhalter 13"/>
          <p:cNvSpPr>
            <a:spLocks noGrp="1"/>
          </p:cNvSpPr>
          <p:nvPr>
            <p:ph type="pic" sz="quarter" idx="30" hasCustomPrompt="1"/>
          </p:nvPr>
        </p:nvSpPr>
        <p:spPr>
          <a:xfrm>
            <a:off x="406800" y="1665289"/>
            <a:ext cx="5544738" cy="4248150"/>
          </a:xfrm>
          <a:solidFill>
            <a:schemeClr val="bg1">
              <a:lumMod val="65000"/>
            </a:schemeClr>
          </a:solidFill>
        </p:spPr>
        <p:txBody>
          <a:bodyPr tIns="108000"/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frame and insert picture via Templafy images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238800" y="1665289"/>
            <a:ext cx="5543550" cy="4248000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CE94A5-58E2-1ECC-74B2-CB151262DC7D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E44E4801-6ECD-4E26-8331-866C31FB6A1D}" type="datetime1">
              <a:rPr lang="en-GB" noProof="0" smtClean="0"/>
              <a:t>26/09/2022</a:t>
            </a:fld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8A13A-12FA-5AE2-2704-7537A0F935BA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4915BDE-5FB6-5481-0306-F17D36980CA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54741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6"/>
          <p:cNvSpPr>
            <a:spLocks noGrp="1"/>
          </p:cNvSpPr>
          <p:nvPr>
            <p:ph type="pic" sz="quarter" idx="23" hasCustomPrompt="1"/>
          </p:nvPr>
        </p:nvSpPr>
        <p:spPr>
          <a:xfrm>
            <a:off x="406800" y="1666800"/>
            <a:ext cx="8460975" cy="4246638"/>
          </a:xfrm>
          <a:solidFill>
            <a:schemeClr val="bg1">
              <a:lumMod val="65000"/>
            </a:schemeClr>
          </a:solidFill>
        </p:spPr>
        <p:txBody>
          <a:bodyPr tIns="108000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frame and insert picture via Templafy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4" hasCustomPrompt="1"/>
          </p:nvPr>
        </p:nvSpPr>
        <p:spPr>
          <a:xfrm>
            <a:off x="9156700" y="1666800"/>
            <a:ext cx="2626100" cy="4246638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600"/>
            </a:lvl1pPr>
            <a:lvl2pPr marL="136800" indent="-136800">
              <a:buFont typeface="Arial" panose="020B0604020202020204" pitchFamily="34" charset="0"/>
              <a:buChar char="•"/>
              <a:defRPr sz="1600"/>
            </a:lvl2pPr>
            <a:lvl3pPr marL="270000" indent="-133200">
              <a:buFont typeface="Arial" panose="020B0604020202020204" pitchFamily="34" charset="0"/>
              <a:buChar char="•"/>
              <a:defRPr sz="1600"/>
            </a:lvl3pPr>
            <a:lvl4pPr marL="399600" indent="-133200">
              <a:buFont typeface="Arial" panose="020B0604020202020204" pitchFamily="34" charset="0"/>
              <a:buChar char="•"/>
              <a:defRPr sz="1600"/>
            </a:lvl4pPr>
            <a:lvl5pPr marL="0" indent="0">
              <a:buFont typeface="Arial" panose="020B0604020202020204" pitchFamily="34" charset="0"/>
              <a:buChar char="​"/>
              <a:defRPr sz="2000"/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06800" y="367200"/>
            <a:ext cx="11376000" cy="430887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6800" y="810000"/>
            <a:ext cx="11376000" cy="430887"/>
          </a:xfr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spc="-4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E4582-3A47-B443-9BF6-878115D2598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DDF7725D-5474-4FE8-91FE-B971BA1BEFC3}" type="datetime1">
              <a:rPr lang="en-GB" noProof="0" smtClean="0"/>
              <a:t>26/09/2022</a:t>
            </a:fld>
            <a:endParaRPr lang="en-GB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50436B-0149-65C8-7988-B602197F5F5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D132A5D-6CDF-1427-FD38-8AEC3B93D03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69406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(bas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06800" y="367200"/>
            <a:ext cx="11376000" cy="430887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6800" y="810000"/>
            <a:ext cx="11376000" cy="430887"/>
          </a:xfr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spc="-4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407997" y="1665289"/>
            <a:ext cx="3600441" cy="4248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2000"/>
            </a:lvl5pPr>
          </a:lstStyle>
          <a:p>
            <a:pPr lvl="0"/>
            <a:r>
              <a:rPr lang="en-GB" noProof="0" dirty="0"/>
              <a:t>Click to add text (or click on one of the symbols to add image, table, graph, etc.)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4294579" y="1665289"/>
            <a:ext cx="3600441" cy="4248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2000"/>
            </a:lvl5pPr>
          </a:lstStyle>
          <a:p>
            <a:pPr lvl="0"/>
            <a:r>
              <a:rPr lang="en-GB" noProof="0" dirty="0"/>
              <a:t>Click to add text (or click on one of the symbols to add image, table, graph, etc.)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9" hasCustomPrompt="1"/>
          </p:nvPr>
        </p:nvSpPr>
        <p:spPr>
          <a:xfrm>
            <a:off x="8182359" y="1665289"/>
            <a:ext cx="3600441" cy="4248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2000"/>
            </a:lvl5pPr>
          </a:lstStyle>
          <a:p>
            <a:pPr lvl="0"/>
            <a:r>
              <a:rPr lang="en-GB" noProof="0" dirty="0"/>
              <a:t>Click to add text (or click on one of the symbols to add image, table, graph, etc.)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B18CBB-4490-6F50-A108-35BE5D624FC1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4E8EBAA-47A4-46F7-B17E-2E726DBCD3DB}" type="datetime1">
              <a:rPr lang="en-GB" noProof="0" smtClean="0"/>
              <a:t>26/09/2022</a:t>
            </a:fld>
            <a:endParaRPr lang="en-GB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62CED1-ECD4-B198-B159-E6AC2AF72E2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089C40-31E0-B37E-8596-39192B4E450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012553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with Content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06800" y="367200"/>
            <a:ext cx="11376000" cy="430887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6800" y="810000"/>
            <a:ext cx="11376000" cy="430887"/>
          </a:xfr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spc="-4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406800" y="1666800"/>
            <a:ext cx="3600544" cy="307777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2000" b="0" spc="-20" baseline="0">
                <a:solidFill>
                  <a:schemeClr val="tx1"/>
                </a:solidFill>
                <a:latin typeface="+mj-lt"/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headline</a:t>
            </a:r>
          </a:p>
        </p:txBody>
      </p:sp>
      <p:sp>
        <p:nvSpPr>
          <p:cNvPr id="24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406800" y="2012400"/>
            <a:ext cx="3600544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600" b="0" baseline="0">
                <a:latin typeface="+mn-lt"/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subline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quarter" idx="22" hasCustomPrompt="1"/>
          </p:nvPr>
        </p:nvSpPr>
        <p:spPr>
          <a:xfrm>
            <a:off x="406800" y="2491200"/>
            <a:ext cx="3599347" cy="342223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2000"/>
            </a:lvl5pPr>
          </a:lstStyle>
          <a:p>
            <a:pPr lvl="0"/>
            <a:r>
              <a:rPr lang="en-GB" noProof="0" dirty="0"/>
              <a:t>Click to add text (or click on one of the symbols to add image, table, graph, etc.)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extplatzhalt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4295775" y="1666800"/>
            <a:ext cx="3600544" cy="307777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2000" b="0" spc="-20" baseline="0">
                <a:solidFill>
                  <a:schemeClr val="tx1"/>
                </a:solidFill>
                <a:latin typeface="+mj-lt"/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headline</a:t>
            </a:r>
          </a:p>
        </p:txBody>
      </p:sp>
      <p:sp>
        <p:nvSpPr>
          <p:cNvPr id="17" name="Textplatzhalt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4295775" y="2012400"/>
            <a:ext cx="3600000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600" b="0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subline</a:t>
            </a:r>
          </a:p>
        </p:txBody>
      </p:sp>
      <p:sp>
        <p:nvSpPr>
          <p:cNvPr id="26" name="Content Placeholder 6"/>
          <p:cNvSpPr>
            <a:spLocks noGrp="1"/>
          </p:cNvSpPr>
          <p:nvPr>
            <p:ph sz="quarter" idx="23" hasCustomPrompt="1"/>
          </p:nvPr>
        </p:nvSpPr>
        <p:spPr>
          <a:xfrm>
            <a:off x="4295774" y="2491200"/>
            <a:ext cx="3599263" cy="342223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2000"/>
            </a:lvl5pPr>
          </a:lstStyle>
          <a:p>
            <a:pPr lvl="0"/>
            <a:r>
              <a:rPr lang="en-GB" noProof="0" dirty="0"/>
              <a:t>Click to add text (or click on one of the symbols to add image, table, graph, etc.)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8184749" y="1666800"/>
            <a:ext cx="3599263" cy="307777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2000" b="0" spc="-20" baseline="0">
                <a:solidFill>
                  <a:schemeClr val="tx1"/>
                </a:solidFill>
                <a:latin typeface="+mj-lt"/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 headline</a:t>
            </a:r>
          </a:p>
        </p:txBody>
      </p:sp>
      <p:sp>
        <p:nvSpPr>
          <p:cNvPr id="20" name="Textplatzhalt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8184012" y="2012400"/>
            <a:ext cx="3600000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600" b="0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subline</a:t>
            </a:r>
          </a:p>
        </p:txBody>
      </p:sp>
      <p:sp>
        <p:nvSpPr>
          <p:cNvPr id="27" name="Content Placeholder 14"/>
          <p:cNvSpPr>
            <a:spLocks noGrp="1"/>
          </p:cNvSpPr>
          <p:nvPr>
            <p:ph sz="quarter" idx="19" hasCustomPrompt="1"/>
          </p:nvPr>
        </p:nvSpPr>
        <p:spPr>
          <a:xfrm>
            <a:off x="8184749" y="2491200"/>
            <a:ext cx="3599263" cy="342223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2000"/>
            </a:lvl5pPr>
          </a:lstStyle>
          <a:p>
            <a:pPr lvl="0"/>
            <a:r>
              <a:rPr lang="en-GB" noProof="0" dirty="0"/>
              <a:t>Click to add text (or click on one of the symbols to add image, table, graph, etc.)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54ADC-25CB-AD7B-19C3-B348D3058979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95D69C87-ED12-44AA-980B-ABE7CD9EF4A0}" type="datetime1">
              <a:rPr lang="en-GB" noProof="0" smtClean="0"/>
              <a:t>26/09/2022</a:t>
            </a:fld>
            <a:endParaRPr lang="en-GB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2B803D-A68B-B9E4-2AA7-548624B485A7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E7A381-0124-BA05-A10D-1A81E8D4728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0138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ackground image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Density filter png" descr="Shape&#10;&#10;Description automatically generated with medium confidence">
            <a:extLst>
              <a:ext uri="{FF2B5EF4-FFF2-40B4-BE49-F238E27FC236}">
                <a16:creationId xmlns:a16="http://schemas.microsoft.com/office/drawing/2014/main" id="{1EBE7777-9AEE-D823-7EDA-06C58EF12B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4" name="Logo Placeholder 19">
            <a:extLst>
              <a:ext uri="{FF2B5EF4-FFF2-40B4-BE49-F238E27FC236}">
                <a16:creationId xmlns:a16="http://schemas.microsoft.com/office/drawing/2014/main" id="{55ED7BC7-C461-FBC2-A380-AB23B7A9442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62563" y="5835952"/>
            <a:ext cx="1660524" cy="777427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700">
                <a:noFill/>
              </a:defRPr>
            </a:lvl1pPr>
            <a:lvl2pPr marL="180000" indent="0">
              <a:buNone/>
              <a:defRPr sz="700"/>
            </a:lvl2pPr>
            <a:lvl3pPr marL="360000" indent="0">
              <a:buNone/>
              <a:defRPr sz="700"/>
            </a:lvl3pPr>
            <a:lvl4pPr marL="540000" indent="0">
              <a:buNone/>
              <a:defRPr sz="700"/>
            </a:lvl4pPr>
            <a:lvl5pPr marL="720000" indent="0">
              <a:buNone/>
              <a:defRPr sz="700"/>
            </a:lvl5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9" name="Date">
            <a:extLst>
              <a:ext uri="{FF2B5EF4-FFF2-40B4-BE49-F238E27FC236}">
                <a16:creationId xmlns:a16="http://schemas.microsoft.com/office/drawing/2014/main" id="{83AA9451-5BEB-8B6D-6264-9B01FDBCCD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6000" y="186735"/>
            <a:ext cx="1800000" cy="620712"/>
          </a:xfrm>
        </p:spPr>
        <p:txBody>
          <a:bodyPr anchor="ctr"/>
          <a:lstStyle>
            <a:lvl1pPr marL="0" indent="0" algn="ctr">
              <a:buFontTx/>
              <a:buNone/>
              <a:defRPr sz="1600" spc="-20" baseline="0">
                <a:solidFill>
                  <a:schemeClr val="bg1"/>
                </a:solidFill>
              </a:defRPr>
            </a:lvl1pPr>
            <a:lvl2pPr marL="180000" indent="0" algn="ctr">
              <a:buFontTx/>
              <a:buNone/>
              <a:defRPr sz="1200"/>
            </a:lvl2pPr>
            <a:lvl3pPr marL="360000" indent="0" algn="ctr">
              <a:buFontTx/>
              <a:buNone/>
              <a:defRPr sz="1200"/>
            </a:lvl3pPr>
            <a:lvl4pPr marL="540000" indent="0" algn="ctr">
              <a:buFontTx/>
              <a:buNone/>
              <a:defRPr sz="1200"/>
            </a:lvl4pPr>
            <a:lvl5pPr marL="720000" indent="0" algn="ctr">
              <a:buFontTx/>
              <a:buNone/>
              <a:defRPr sz="1200"/>
            </a:lvl5pPr>
          </a:lstStyle>
          <a:p>
            <a:pPr lvl="0"/>
            <a:r>
              <a:rPr lang="en-GB" dirty="0"/>
              <a:t>INSERT DATE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0E29C8DD-5DBF-EA35-DED2-9376F40705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800" y="2922809"/>
            <a:ext cx="11376025" cy="720000"/>
          </a:xfrm>
          <a:ln>
            <a:noFill/>
          </a:ln>
        </p:spPr>
        <p:txBody>
          <a:bodyPr/>
          <a:lstStyle>
            <a:lvl1pPr algn="ctr">
              <a:lnSpc>
                <a:spcPct val="93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presentation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FDDCB007-E0ED-DDFB-3F61-F8898280F4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8" y="3643846"/>
            <a:ext cx="11376025" cy="360000"/>
          </a:xfrm>
        </p:spPr>
        <p:txBody>
          <a:bodyPr wrap="square">
            <a:spAutoFit/>
          </a:bodyPr>
          <a:lstStyle>
            <a:lvl1pPr marL="0" indent="0" algn="ctr">
              <a:lnSpc>
                <a:spcPct val="93000"/>
              </a:lnSpc>
              <a:spcBef>
                <a:spcPts val="0"/>
              </a:spcBef>
              <a:buNone/>
              <a:defRPr sz="2400" i="0" spc="-30" baseline="0">
                <a:solidFill>
                  <a:srgbClr val="FFFFFF"/>
                </a:solidFill>
                <a:latin typeface="+mn-lt"/>
              </a:defRPr>
            </a:lvl1pPr>
            <a:lvl2pPr marL="0" indent="0" algn="l">
              <a:lnSpc>
                <a:spcPts val="1500"/>
              </a:lnSpc>
              <a:spcBef>
                <a:spcPts val="1200"/>
              </a:spcBef>
              <a:buNone/>
              <a:defRPr sz="12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Click to add presentation subtitle (optional)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383B5845-456C-4193-862C-D92708A18D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9AB081CE-32E3-4D65-AD24-8151A02B3FEE}" type="datetime1">
              <a:rPr lang="en-GB" smtClean="0"/>
              <a:pPr/>
              <a:t>26/09/2022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DD62920-1E96-4DBF-B283-A5618EBF5E3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AA3F8C83-5C3B-4A73-B648-8ED9A372E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EF30112A-6A16-47FF-81FE-BF62920ACF7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2252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Headlines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22">
            <a:extLst>
              <a:ext uri="{FF2B5EF4-FFF2-40B4-BE49-F238E27FC236}">
                <a16:creationId xmlns:a16="http://schemas.microsoft.com/office/drawing/2014/main" id="{B427B974-1A03-4797-8C01-FAFF45DE53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1665288"/>
            <a:ext cx="3600450" cy="307777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2000" b="1" spc="-20" baseline="0">
                <a:solidFill>
                  <a:schemeClr val="tx1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insert headline</a:t>
            </a:r>
          </a:p>
        </p:txBody>
      </p:sp>
      <p:sp>
        <p:nvSpPr>
          <p:cNvPr id="25" name="Textplatzhalter 22">
            <a:extLst>
              <a:ext uri="{FF2B5EF4-FFF2-40B4-BE49-F238E27FC236}">
                <a16:creationId xmlns:a16="http://schemas.microsoft.com/office/drawing/2014/main" id="{A0227C38-BB6F-F0A5-7A28-4039D16D3C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2011321"/>
            <a:ext cx="3600450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600" b="0" spc="-10" baseline="0">
                <a:latin typeface="+mn-lt"/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subline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10ABDE2-2365-C1D0-8837-D68B7F1AED65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407368" y="2492375"/>
            <a:ext cx="3600449" cy="1152526"/>
          </a:xfrm>
        </p:spPr>
        <p:txBody>
          <a:bodyPr/>
          <a:lstStyle/>
          <a:p>
            <a:pPr lvl="0"/>
            <a:r>
              <a:rPr lang="en-GB" noProof="0" dirty="0"/>
              <a:t>Click to add text (or click on one of the symbols to add image, table, graph, etc.)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1" name="Bildplatzhalter 16">
            <a:extLst>
              <a:ext uri="{FF2B5EF4-FFF2-40B4-BE49-F238E27FC236}">
                <a16:creationId xmlns:a16="http://schemas.microsoft.com/office/drawing/2014/main" id="{D185693F-340D-989B-9875-074296EE3758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407988" y="3933825"/>
            <a:ext cx="3597275" cy="1979613"/>
          </a:xfrm>
          <a:solidFill>
            <a:schemeClr val="bg1">
              <a:lumMod val="65000"/>
            </a:schemeClr>
          </a:solidFill>
        </p:spPr>
        <p:txBody>
          <a:bodyPr tIns="108000"/>
          <a:lstStyle>
            <a:lvl1pPr marL="180000" marR="0" indent="-1800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frame and insert picture </a:t>
            </a:r>
            <a:br>
              <a:rPr lang="en-GB" noProof="0" dirty="0"/>
            </a:br>
            <a:r>
              <a:rPr lang="en-GB" noProof="0" dirty="0"/>
              <a:t>via Templafy images</a:t>
            </a:r>
          </a:p>
        </p:txBody>
      </p:sp>
      <p:sp>
        <p:nvSpPr>
          <p:cNvPr id="26" name="Textplatzhalter 22">
            <a:extLst>
              <a:ext uri="{FF2B5EF4-FFF2-40B4-BE49-F238E27FC236}">
                <a16:creationId xmlns:a16="http://schemas.microsoft.com/office/drawing/2014/main" id="{F33DAA9B-A2FB-5564-1FDB-BD43D137A9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95800" y="1665288"/>
            <a:ext cx="3600450" cy="307777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2000" b="1" spc="-20" baseline="0">
                <a:solidFill>
                  <a:schemeClr val="tx1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insert headline</a:t>
            </a:r>
          </a:p>
        </p:txBody>
      </p:sp>
      <p:sp>
        <p:nvSpPr>
          <p:cNvPr id="27" name="Textplatzhalter 22">
            <a:extLst>
              <a:ext uri="{FF2B5EF4-FFF2-40B4-BE49-F238E27FC236}">
                <a16:creationId xmlns:a16="http://schemas.microsoft.com/office/drawing/2014/main" id="{B6FA6545-C67A-F573-628B-BDF123D74AE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295800" y="2011321"/>
            <a:ext cx="3600450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600" b="0" spc="-10" baseline="0">
                <a:latin typeface="+mn-lt"/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subline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216B0314-A0E5-9C07-AD4E-C2AB623027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295800" y="2492375"/>
            <a:ext cx="3600449" cy="1152526"/>
          </a:xfrm>
        </p:spPr>
        <p:txBody>
          <a:bodyPr/>
          <a:lstStyle/>
          <a:p>
            <a:pPr lvl="0"/>
            <a:r>
              <a:rPr lang="en-GB" noProof="0" dirty="0"/>
              <a:t>Click to add text (or click on one of the symbols to add image, table, graph, etc.)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2" name="Bildplatzhalter 16">
            <a:extLst>
              <a:ext uri="{FF2B5EF4-FFF2-40B4-BE49-F238E27FC236}">
                <a16:creationId xmlns:a16="http://schemas.microsoft.com/office/drawing/2014/main" id="{23A42D7D-A3DE-42DE-9C43-501808F3DF5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295800" y="3933825"/>
            <a:ext cx="3597275" cy="1979613"/>
          </a:xfrm>
          <a:solidFill>
            <a:schemeClr val="bg1">
              <a:lumMod val="65000"/>
            </a:schemeClr>
          </a:solidFill>
        </p:spPr>
        <p:txBody>
          <a:bodyPr tIns="108000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frame and insert picture </a:t>
            </a:r>
            <a:br>
              <a:rPr lang="en-GB" noProof="0" dirty="0"/>
            </a:br>
            <a:r>
              <a:rPr lang="en-GB" noProof="0" dirty="0"/>
              <a:t>via Templafy images</a:t>
            </a:r>
          </a:p>
        </p:txBody>
      </p:sp>
      <p:sp>
        <p:nvSpPr>
          <p:cNvPr id="29" name="Textplatzhalter 22">
            <a:extLst>
              <a:ext uri="{FF2B5EF4-FFF2-40B4-BE49-F238E27FC236}">
                <a16:creationId xmlns:a16="http://schemas.microsoft.com/office/drawing/2014/main" id="{5E4BBD38-2B34-4964-2C06-10A03E41AD8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84232" y="1665288"/>
            <a:ext cx="3600450" cy="307777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2000" b="1" spc="-20" baseline="0">
                <a:solidFill>
                  <a:schemeClr val="tx1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insert headline</a:t>
            </a:r>
          </a:p>
        </p:txBody>
      </p:sp>
      <p:sp>
        <p:nvSpPr>
          <p:cNvPr id="30" name="Textplatzhalter 22">
            <a:extLst>
              <a:ext uri="{FF2B5EF4-FFF2-40B4-BE49-F238E27FC236}">
                <a16:creationId xmlns:a16="http://schemas.microsoft.com/office/drawing/2014/main" id="{D77A1ABB-B231-C99A-BF75-1CC896258C2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184232" y="2011321"/>
            <a:ext cx="3600450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600" b="0" spc="-10" baseline="0">
                <a:latin typeface="+mn-lt"/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subline</a:t>
            </a:r>
          </a:p>
        </p:txBody>
      </p:sp>
      <p:sp>
        <p:nvSpPr>
          <p:cNvPr id="22" name="Content Placeholder 14">
            <a:extLst>
              <a:ext uri="{FF2B5EF4-FFF2-40B4-BE49-F238E27FC236}">
                <a16:creationId xmlns:a16="http://schemas.microsoft.com/office/drawing/2014/main" id="{F52E852F-38E9-AD05-CE06-48FA3627A7CB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184232" y="2492375"/>
            <a:ext cx="3600449" cy="1152526"/>
          </a:xfrm>
        </p:spPr>
        <p:txBody>
          <a:bodyPr/>
          <a:lstStyle/>
          <a:p>
            <a:pPr lvl="0"/>
            <a:r>
              <a:rPr lang="en-GB" noProof="0" dirty="0"/>
              <a:t>Click to add text (or click on one of the symbols to add image, table, graph, etc.)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3" name="Bildplatzhalter 16">
            <a:extLst>
              <a:ext uri="{FF2B5EF4-FFF2-40B4-BE49-F238E27FC236}">
                <a16:creationId xmlns:a16="http://schemas.microsoft.com/office/drawing/2014/main" id="{498B5DA0-EA11-FF90-06B0-D5748E103F2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184232" y="3933825"/>
            <a:ext cx="3597275" cy="1979613"/>
          </a:xfrm>
          <a:solidFill>
            <a:schemeClr val="bg1">
              <a:lumMod val="65000"/>
            </a:schemeClr>
          </a:solidFill>
        </p:spPr>
        <p:txBody>
          <a:bodyPr tIns="108000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frame and insert picture </a:t>
            </a:r>
            <a:br>
              <a:rPr lang="en-GB" noProof="0" dirty="0"/>
            </a:br>
            <a:r>
              <a:rPr lang="en-GB" noProof="0" dirty="0"/>
              <a:t>via Templafy images</a:t>
            </a:r>
          </a:p>
        </p:txBody>
      </p:sp>
      <p:sp>
        <p:nvSpPr>
          <p:cNvPr id="20" name="Title 3"/>
          <p:cNvSpPr>
            <a:spLocks noGrp="1"/>
          </p:cNvSpPr>
          <p:nvPr>
            <p:ph type="title" hasCustomPrompt="1"/>
          </p:nvPr>
        </p:nvSpPr>
        <p:spPr>
          <a:xfrm>
            <a:off x="406800" y="367200"/>
            <a:ext cx="11376000" cy="430887"/>
          </a:xfrm>
        </p:spPr>
        <p:txBody>
          <a:bodyPr>
            <a:noAutofit/>
          </a:bodyPr>
          <a:lstStyle/>
          <a:p>
            <a:r>
              <a:rPr lang="en-GB" noProof="0" dirty="0"/>
              <a:t>Click to </a:t>
            </a:r>
            <a:r>
              <a:rPr lang="en-GB" dirty="0"/>
              <a:t>add title</a:t>
            </a:r>
            <a:endParaRPr lang="en-GB" noProof="0" dirty="0"/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6800" y="810000"/>
            <a:ext cx="11376000" cy="430887"/>
          </a:xfr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spc="-4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9E0EE0-2BA9-5E4A-09EA-55F185FF2E96}"/>
              </a:ext>
            </a:extLst>
          </p:cNvPr>
          <p:cNvSpPr>
            <a:spLocks noGrp="1"/>
          </p:cNvSpPr>
          <p:nvPr>
            <p:ph type="dt" sz="half" idx="43"/>
          </p:nvPr>
        </p:nvSpPr>
        <p:spPr/>
        <p:txBody>
          <a:bodyPr/>
          <a:lstStyle/>
          <a:p>
            <a:fld id="{DAF05079-A8AC-4759-8825-8E6BF31C9124}" type="datetime1">
              <a:rPr lang="en-GB" noProof="0" smtClean="0"/>
              <a:t>26/09/2022</a:t>
            </a:fld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CD5C58-4AC9-303F-E014-4B5E4D99E5E9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FAA02-2059-8499-DF16-988303E1C8C4}"/>
              </a:ext>
            </a:extLst>
          </p:cNvPr>
          <p:cNvSpPr>
            <a:spLocks noGrp="1"/>
          </p:cNvSpPr>
          <p:nvPr>
            <p:ph type="sldNum" sz="quarter" idx="45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41237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s with Content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202CA2F-3DF7-2CFD-E4C5-00E6682FD42F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407989" y="1665289"/>
            <a:ext cx="3600449" cy="3437204"/>
          </a:xfrm>
        </p:spPr>
        <p:txBody>
          <a:bodyPr/>
          <a:lstStyle/>
          <a:p>
            <a:pPr lvl="0"/>
            <a:r>
              <a:rPr lang="en-GB" noProof="0" dirty="0"/>
              <a:t>Click on one of the symbols to add image, table, graph, etc.</a:t>
            </a:r>
            <a:endParaRPr lang="en-GB" dirty="0"/>
          </a:p>
        </p:txBody>
      </p:sp>
      <p:sp>
        <p:nvSpPr>
          <p:cNvPr id="17" name="Textplatzhalter 22">
            <a:extLst>
              <a:ext uri="{FF2B5EF4-FFF2-40B4-BE49-F238E27FC236}">
                <a16:creationId xmlns:a16="http://schemas.microsoft.com/office/drawing/2014/main" id="{FDEC1BCB-1831-61D9-45A1-99CFB49332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5385043"/>
            <a:ext cx="3600450" cy="307777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2000" b="1" spc="-20" baseline="0">
                <a:solidFill>
                  <a:schemeClr val="tx1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insert headline</a:t>
            </a:r>
          </a:p>
        </p:txBody>
      </p:sp>
      <p:sp>
        <p:nvSpPr>
          <p:cNvPr id="19" name="Textplatzhalter 22">
            <a:extLst>
              <a:ext uri="{FF2B5EF4-FFF2-40B4-BE49-F238E27FC236}">
                <a16:creationId xmlns:a16="http://schemas.microsoft.com/office/drawing/2014/main" id="{BDE19048-F25F-CF86-9BB1-2769FD3DCF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5731076"/>
            <a:ext cx="3600450" cy="246221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1600" b="0" spc="-10" baseline="0">
                <a:latin typeface="+mn-lt"/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subline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4898326-9909-EFCE-D5E2-2BD6521A9F64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4295752" y="1665289"/>
            <a:ext cx="3600449" cy="3437204"/>
          </a:xfrm>
        </p:spPr>
        <p:txBody>
          <a:bodyPr/>
          <a:lstStyle/>
          <a:p>
            <a:pPr lvl="0"/>
            <a:r>
              <a:rPr lang="en-GB" noProof="0" dirty="0"/>
              <a:t>Click on one of the symbols to add image, table, graph, etc.</a:t>
            </a:r>
            <a:endParaRPr lang="en-GB" dirty="0"/>
          </a:p>
        </p:txBody>
      </p:sp>
      <p:sp>
        <p:nvSpPr>
          <p:cNvPr id="22" name="Textplatzhalter 22">
            <a:extLst>
              <a:ext uri="{FF2B5EF4-FFF2-40B4-BE49-F238E27FC236}">
                <a16:creationId xmlns:a16="http://schemas.microsoft.com/office/drawing/2014/main" id="{82F06448-F46D-1BEF-9BC8-A8217DFC90E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295800" y="5385043"/>
            <a:ext cx="3600450" cy="307777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2000" b="1" spc="-20" baseline="0">
                <a:solidFill>
                  <a:schemeClr val="tx1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insert headline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08BC33B5-4220-333F-FF3D-1E27B3D44A6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295800" y="5731076"/>
            <a:ext cx="3600450" cy="246221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1600" b="0" spc="-10" baseline="0">
                <a:latin typeface="+mn-lt"/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subline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18A033C-C084-CDBA-A909-AB10359E3699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8183563" y="1665289"/>
            <a:ext cx="3600449" cy="3437204"/>
          </a:xfrm>
        </p:spPr>
        <p:txBody>
          <a:bodyPr/>
          <a:lstStyle/>
          <a:p>
            <a:pPr lvl="0"/>
            <a:r>
              <a:rPr lang="en-GB" noProof="0" dirty="0"/>
              <a:t>Click on one of the symbols to add image, table, graph, etc.</a:t>
            </a:r>
            <a:endParaRPr lang="en-GB" dirty="0"/>
          </a:p>
        </p:txBody>
      </p:sp>
      <p:sp>
        <p:nvSpPr>
          <p:cNvPr id="34" name="Textplatzhalter 22">
            <a:extLst>
              <a:ext uri="{FF2B5EF4-FFF2-40B4-BE49-F238E27FC236}">
                <a16:creationId xmlns:a16="http://schemas.microsoft.com/office/drawing/2014/main" id="{AE89EDDA-9BEC-7BA3-C34C-F3583F2FD04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84232" y="5385043"/>
            <a:ext cx="3600450" cy="307777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2000" b="1" spc="-20" baseline="0">
                <a:solidFill>
                  <a:schemeClr val="tx1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insert headline</a:t>
            </a:r>
          </a:p>
        </p:txBody>
      </p:sp>
      <p:sp>
        <p:nvSpPr>
          <p:cNvPr id="35" name="Textplatzhalter 22">
            <a:extLst>
              <a:ext uri="{FF2B5EF4-FFF2-40B4-BE49-F238E27FC236}">
                <a16:creationId xmlns:a16="http://schemas.microsoft.com/office/drawing/2014/main" id="{EAC817D1-1EBF-7C66-249F-46C4265E6A1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84232" y="5731076"/>
            <a:ext cx="3600450" cy="246221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1600" b="0" spc="-10" baseline="0">
                <a:latin typeface="+mn-lt"/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subline</a:t>
            </a:r>
          </a:p>
        </p:txBody>
      </p:sp>
      <p:sp>
        <p:nvSpPr>
          <p:cNvPr id="16" name="Title 3"/>
          <p:cNvSpPr>
            <a:spLocks noGrp="1"/>
          </p:cNvSpPr>
          <p:nvPr>
            <p:ph type="title" hasCustomPrompt="1"/>
          </p:nvPr>
        </p:nvSpPr>
        <p:spPr>
          <a:xfrm>
            <a:off x="406800" y="367200"/>
            <a:ext cx="11376000" cy="430887"/>
          </a:xfrm>
        </p:spPr>
        <p:txBody>
          <a:bodyPr>
            <a:noAutofit/>
          </a:bodyPr>
          <a:lstStyle/>
          <a:p>
            <a:r>
              <a:rPr lang="en-GB" noProof="0" dirty="0"/>
              <a:t>Click to </a:t>
            </a:r>
            <a:r>
              <a:rPr lang="en-GB" dirty="0"/>
              <a:t>add title</a:t>
            </a:r>
            <a:endParaRPr lang="en-GB" noProof="0" dirty="0"/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6800" y="810000"/>
            <a:ext cx="11376000" cy="430887"/>
          </a:xfr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spc="-4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4C15BB-9DEF-15B6-749F-4AB6CBE22923}"/>
              </a:ext>
            </a:extLst>
          </p:cNvPr>
          <p:cNvSpPr>
            <a:spLocks noGrp="1"/>
          </p:cNvSpPr>
          <p:nvPr>
            <p:ph type="dt" sz="half" idx="40"/>
          </p:nvPr>
        </p:nvSpPr>
        <p:spPr/>
        <p:txBody>
          <a:bodyPr/>
          <a:lstStyle/>
          <a:p>
            <a:fld id="{89B64729-DB7F-466B-9389-624ACC11DF82}" type="datetime1">
              <a:rPr lang="en-GB" noProof="0" smtClean="0"/>
              <a:t>26/09/2022</a:t>
            </a:fld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88BCF6-0AF0-F6F4-B1DB-1C3FE9BA0DF0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26306-975C-B0BF-B093-16B915ABD01C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968471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Columns with Content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61167D-7595-64C1-F947-A5D125B6E7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21" name="Subtitle">
            <a:extLst>
              <a:ext uri="{FF2B5EF4-FFF2-40B4-BE49-F238E27FC236}">
                <a16:creationId xmlns:a16="http://schemas.microsoft.com/office/drawing/2014/main" id="{D2968846-4623-06B8-D76E-4C33E0C7DE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1105"/>
            <a:ext cx="11376025" cy="430887"/>
          </a:xfr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spc="-4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51DDC2B-B4FA-B78C-E9EC-4387ED28BA41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407989" y="1665289"/>
            <a:ext cx="3600449" cy="3437204"/>
          </a:xfrm>
        </p:spPr>
        <p:txBody>
          <a:bodyPr/>
          <a:lstStyle/>
          <a:p>
            <a:pPr lvl="0"/>
            <a:r>
              <a:rPr lang="en-GB" noProof="0" dirty="0"/>
              <a:t>Click on one of the symbols to add image, table, graph, etc.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0A82A89-F53A-321D-4E80-1F79243BB2EA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4295752" y="1665289"/>
            <a:ext cx="3600449" cy="3437204"/>
          </a:xfrm>
        </p:spPr>
        <p:txBody>
          <a:bodyPr/>
          <a:lstStyle/>
          <a:p>
            <a:pPr lvl="0"/>
            <a:r>
              <a:rPr lang="en-GB" noProof="0" dirty="0"/>
              <a:t>Click on one of the symbols to add image, table, graph, etc.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AE3FBFA-02A6-B17D-D2AE-F7788BAAD4EC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8183563" y="1665289"/>
            <a:ext cx="3600449" cy="3437204"/>
          </a:xfrm>
        </p:spPr>
        <p:txBody>
          <a:bodyPr/>
          <a:lstStyle/>
          <a:p>
            <a:pPr lvl="0"/>
            <a:r>
              <a:rPr lang="en-GB" noProof="0" dirty="0"/>
              <a:t>Click on one of the symbols to add image, table, graph, etc.</a:t>
            </a:r>
            <a:endParaRPr lang="en-GB" dirty="0"/>
          </a:p>
        </p:txBody>
      </p:sp>
      <p:sp>
        <p:nvSpPr>
          <p:cNvPr id="17" name="Textplatzhalter 22">
            <a:extLst>
              <a:ext uri="{FF2B5EF4-FFF2-40B4-BE49-F238E27FC236}">
                <a16:creationId xmlns:a16="http://schemas.microsoft.com/office/drawing/2014/main" id="{FDEC1BCB-1831-61D9-45A1-99CFB49332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7" y="5385043"/>
            <a:ext cx="11376025" cy="307777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2000" b="1" spc="-20" baseline="0">
                <a:solidFill>
                  <a:schemeClr val="tx1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insert headline</a:t>
            </a:r>
          </a:p>
        </p:txBody>
      </p:sp>
      <p:sp>
        <p:nvSpPr>
          <p:cNvPr id="19" name="Textplatzhalter 22">
            <a:extLst>
              <a:ext uri="{FF2B5EF4-FFF2-40B4-BE49-F238E27FC236}">
                <a16:creationId xmlns:a16="http://schemas.microsoft.com/office/drawing/2014/main" id="{BDE19048-F25F-CF86-9BB1-2769FD3DCF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7" y="5731076"/>
            <a:ext cx="11376025" cy="246221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1600" b="0" spc="-10" baseline="0">
                <a:latin typeface="+mn-lt"/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subline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ABB533-2B63-3AF9-4B09-A9BBDC5D990B}"/>
              </a:ext>
            </a:extLst>
          </p:cNvPr>
          <p:cNvSpPr>
            <a:spLocks noGrp="1"/>
          </p:cNvSpPr>
          <p:nvPr>
            <p:ph type="dt" sz="half" idx="40"/>
          </p:nvPr>
        </p:nvSpPr>
        <p:spPr/>
        <p:txBody>
          <a:bodyPr/>
          <a:lstStyle/>
          <a:p>
            <a:fld id="{2B662E28-78B4-4AE0-ACFE-133867DE2135}" type="datetime1">
              <a:rPr lang="en-GB" noProof="0" smtClean="0"/>
              <a:t>26/09/2022</a:t>
            </a:fld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582B85-4863-F1B9-51F2-F55D0103AF25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9A999-6D96-9995-5D0F-973C0D45FA06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866317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Columns with Content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B7D81A-235B-A24E-619F-50518FC76D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07988" y="2492375"/>
            <a:ext cx="3600450" cy="3421063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2D4DD8C-D72C-A0BF-6150-1DDE9B95F46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295800" y="2492375"/>
            <a:ext cx="3600450" cy="3421063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434F9A5-8ABC-C4B7-9718-CEAC7F03654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84232" y="2492375"/>
            <a:ext cx="3600450" cy="3421063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Title 3"/>
          <p:cNvSpPr>
            <a:spLocks noGrp="1"/>
          </p:cNvSpPr>
          <p:nvPr>
            <p:ph type="title" hasCustomPrompt="1"/>
          </p:nvPr>
        </p:nvSpPr>
        <p:spPr>
          <a:xfrm>
            <a:off x="406800" y="367200"/>
            <a:ext cx="11376000" cy="430887"/>
          </a:xfrm>
        </p:spPr>
        <p:txBody>
          <a:bodyPr>
            <a:noAutofit/>
          </a:bodyPr>
          <a:lstStyle/>
          <a:p>
            <a:r>
              <a:rPr lang="en-GB" noProof="0" dirty="0"/>
              <a:t>Click to </a:t>
            </a:r>
            <a:r>
              <a:rPr lang="en-GB" dirty="0"/>
              <a:t>add title</a:t>
            </a:r>
            <a:endParaRPr lang="en-GB" noProof="0" dirty="0"/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6800" y="810000"/>
            <a:ext cx="11376000" cy="430887"/>
          </a:xfr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spc="-4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406800" y="1633831"/>
            <a:ext cx="642644" cy="6426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46"/>
          </p:nvPr>
        </p:nvSpPr>
        <p:spPr>
          <a:xfrm>
            <a:off x="4294612" y="1633831"/>
            <a:ext cx="642644" cy="6426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8182424" y="1642797"/>
            <a:ext cx="642644" cy="6426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D2F84A-EB78-BE4A-98A8-483CF8C06B18}"/>
              </a:ext>
            </a:extLst>
          </p:cNvPr>
          <p:cNvSpPr>
            <a:spLocks noGrp="1"/>
          </p:cNvSpPr>
          <p:nvPr>
            <p:ph type="dt" sz="half" idx="48"/>
          </p:nvPr>
        </p:nvSpPr>
        <p:spPr/>
        <p:txBody>
          <a:bodyPr/>
          <a:lstStyle/>
          <a:p>
            <a:fld id="{7E6F24D3-41C5-4C39-98FC-4BF2DB18A055}" type="datetime1">
              <a:rPr lang="en-GB" noProof="0" smtClean="0"/>
              <a:t>26/09/2022</a:t>
            </a:fld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3C14E2-83A5-1A4D-DE81-08CCA2F7DEC6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3733D-FE69-3D34-74AB-32F017EBCA63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05512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Columns with Content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B7D81A-235B-A24E-619F-50518FC76D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07988" y="3429000"/>
            <a:ext cx="3600450" cy="2484438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2D4DD8C-D72C-A0BF-6150-1DDE9B95F46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295800" y="3429000"/>
            <a:ext cx="3600450" cy="2484438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434F9A5-8ABC-C4B7-9718-CEAC7F03654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84232" y="3429000"/>
            <a:ext cx="3600450" cy="2484438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1452654" y="1665288"/>
            <a:ext cx="1511300" cy="15113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46"/>
          </p:nvPr>
        </p:nvSpPr>
        <p:spPr>
          <a:xfrm>
            <a:off x="5340466" y="1665288"/>
            <a:ext cx="1511300" cy="15113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9228278" y="1674254"/>
            <a:ext cx="1511300" cy="15113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5" name="Title 3"/>
          <p:cNvSpPr>
            <a:spLocks noGrp="1"/>
          </p:cNvSpPr>
          <p:nvPr>
            <p:ph type="title" hasCustomPrompt="1"/>
          </p:nvPr>
        </p:nvSpPr>
        <p:spPr>
          <a:xfrm>
            <a:off x="406800" y="367200"/>
            <a:ext cx="11376000" cy="430887"/>
          </a:xfrm>
        </p:spPr>
        <p:txBody>
          <a:bodyPr>
            <a:noAutofit/>
          </a:bodyPr>
          <a:lstStyle/>
          <a:p>
            <a:r>
              <a:rPr lang="en-GB" noProof="0" dirty="0"/>
              <a:t>Click to </a:t>
            </a:r>
            <a:r>
              <a:rPr lang="en-GB" dirty="0"/>
              <a:t>add title</a:t>
            </a:r>
            <a:endParaRPr lang="en-GB" noProof="0" dirty="0"/>
          </a:p>
        </p:txBody>
      </p:sp>
      <p:sp>
        <p:nvSpPr>
          <p:cNvPr id="2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6800" y="810000"/>
            <a:ext cx="11376000" cy="430887"/>
          </a:xfr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spc="-4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1E7610-E75C-F303-89EE-E6404C687596}"/>
              </a:ext>
            </a:extLst>
          </p:cNvPr>
          <p:cNvSpPr>
            <a:spLocks noGrp="1"/>
          </p:cNvSpPr>
          <p:nvPr>
            <p:ph type="dt" sz="half" idx="48"/>
          </p:nvPr>
        </p:nvSpPr>
        <p:spPr/>
        <p:txBody>
          <a:bodyPr/>
          <a:lstStyle/>
          <a:p>
            <a:fld id="{BC84AE1B-BFDA-46B9-84CC-55DF67494620}" type="datetime1">
              <a:rPr lang="en-GB" noProof="0" smtClean="0"/>
              <a:t>26/09/2022</a:t>
            </a:fld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158C5F-3CA7-EAED-EA4D-6F3840DC954F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73C5F-B976-A7D5-4917-8CE0F4BB571C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787799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25ADF46-25BA-E051-5BE4-31C91A144189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07988" y="1665288"/>
            <a:ext cx="2627312" cy="4248150"/>
          </a:xfrm>
        </p:spPr>
        <p:txBody>
          <a:bodyPr/>
          <a:lstStyle/>
          <a:p>
            <a:pPr lvl="0"/>
            <a:r>
              <a:rPr lang="en-GB" dirty="0"/>
              <a:t>Click </a:t>
            </a:r>
            <a:r>
              <a:rPr lang="en-GB" noProof="0" dirty="0"/>
              <a:t>to add text (or click on one of the symbols to add image, table, graph, etc.)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A8262AB-2375-C64B-F193-6BCBD964C9EC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3324225" y="1665288"/>
            <a:ext cx="2627312" cy="4248150"/>
          </a:xfrm>
        </p:spPr>
        <p:txBody>
          <a:bodyPr/>
          <a:lstStyle/>
          <a:p>
            <a:pPr lvl="0"/>
            <a:r>
              <a:rPr lang="en-GB" dirty="0"/>
              <a:t>Click </a:t>
            </a:r>
            <a:r>
              <a:rPr lang="en-GB" noProof="0" dirty="0"/>
              <a:t>to add text (or click on one of the symbols to add image, table, graph, etc.)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8857987-E863-ED23-C805-219160E502B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6240463" y="1665288"/>
            <a:ext cx="2627312" cy="4248150"/>
          </a:xfrm>
        </p:spPr>
        <p:txBody>
          <a:bodyPr/>
          <a:lstStyle/>
          <a:p>
            <a:pPr lvl="0"/>
            <a:r>
              <a:rPr lang="en-GB" dirty="0"/>
              <a:t>Click </a:t>
            </a:r>
            <a:r>
              <a:rPr lang="en-GB" noProof="0" dirty="0"/>
              <a:t>to add text (or click on one of the symbols to add image, table, graph, etc.)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E227AAD-AFD6-BF29-4216-2492AA5F6C88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156700" y="1665288"/>
            <a:ext cx="2627312" cy="4248150"/>
          </a:xfrm>
        </p:spPr>
        <p:txBody>
          <a:bodyPr/>
          <a:lstStyle/>
          <a:p>
            <a:pPr lvl="0"/>
            <a:r>
              <a:rPr lang="en-GB" dirty="0"/>
              <a:t>Click </a:t>
            </a:r>
            <a:r>
              <a:rPr lang="en-GB" noProof="0" dirty="0"/>
              <a:t>to add text (or click on one of the symbols to add image, table, graph, etc.)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06800" y="367200"/>
            <a:ext cx="11376000" cy="430887"/>
          </a:xfrm>
        </p:spPr>
        <p:txBody>
          <a:bodyPr>
            <a:noAutofit/>
          </a:bodyPr>
          <a:lstStyle/>
          <a:p>
            <a:r>
              <a:rPr lang="en-GB" noProof="0" dirty="0"/>
              <a:t>Click to </a:t>
            </a:r>
            <a:r>
              <a:rPr lang="en-GB" dirty="0"/>
              <a:t>add title</a:t>
            </a:r>
            <a:endParaRPr lang="en-GB" noProof="0" dirty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6800" y="810000"/>
            <a:ext cx="11376000" cy="430887"/>
          </a:xfr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spc="-4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4B4309-3638-0AF2-3358-B395BBCBF3CF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87DC6A3E-9794-4079-8686-BA6A05EF9333}" type="datetime1">
              <a:rPr lang="en-GB" noProof="0" smtClean="0"/>
              <a:t>26/09/2022</a:t>
            </a:fld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CBC2E1-C5DE-AA5B-34CE-68D5B85C298E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D97BC-D365-A02F-55E3-641795A3281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479763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platzhalter 22">
            <a:extLst>
              <a:ext uri="{FF2B5EF4-FFF2-40B4-BE49-F238E27FC236}">
                <a16:creationId xmlns:a16="http://schemas.microsoft.com/office/drawing/2014/main" id="{D8714693-A3A2-E335-7BDF-E758F94C89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1665288"/>
            <a:ext cx="2627312" cy="307777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2000" b="1" spc="-20" baseline="0">
                <a:solidFill>
                  <a:schemeClr val="tx1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headline</a:t>
            </a:r>
          </a:p>
        </p:txBody>
      </p:sp>
      <p:sp>
        <p:nvSpPr>
          <p:cNvPr id="32" name="Textplatzhalter 22">
            <a:extLst>
              <a:ext uri="{FF2B5EF4-FFF2-40B4-BE49-F238E27FC236}">
                <a16:creationId xmlns:a16="http://schemas.microsoft.com/office/drawing/2014/main" id="{81A5706A-CB25-3C09-81FC-00114BE4B1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2011321"/>
            <a:ext cx="2627312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600" b="0" spc="-10" baseline="0">
                <a:latin typeface="+mn-lt"/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subline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A366588-4D3D-F015-7801-97508E622670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407988" y="2492375"/>
            <a:ext cx="2627312" cy="3421063"/>
          </a:xfrm>
        </p:spPr>
        <p:txBody>
          <a:bodyPr/>
          <a:lstStyle/>
          <a:p>
            <a:pPr lvl="0"/>
            <a:r>
              <a:rPr lang="en-GB" dirty="0"/>
              <a:t>Click </a:t>
            </a:r>
            <a:r>
              <a:rPr lang="en-GB" noProof="0" dirty="0"/>
              <a:t>to add text (or click on one of the symbols to add image, table, graph, etc.)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4" name="Textplatzhalter 22">
            <a:extLst>
              <a:ext uri="{FF2B5EF4-FFF2-40B4-BE49-F238E27FC236}">
                <a16:creationId xmlns:a16="http://schemas.microsoft.com/office/drawing/2014/main" id="{54759BAF-2E69-F43A-65BE-07A0048F147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28166" y="1665288"/>
            <a:ext cx="2627312" cy="307777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2000" b="1" spc="-20" baseline="0">
                <a:solidFill>
                  <a:schemeClr val="tx1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headline</a:t>
            </a:r>
          </a:p>
        </p:txBody>
      </p:sp>
      <p:sp>
        <p:nvSpPr>
          <p:cNvPr id="35" name="Textplatzhalter 22">
            <a:extLst>
              <a:ext uri="{FF2B5EF4-FFF2-40B4-BE49-F238E27FC236}">
                <a16:creationId xmlns:a16="http://schemas.microsoft.com/office/drawing/2014/main" id="{ADB58B7A-C7B6-1C5E-363C-B53B2B9C75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28166" y="2011321"/>
            <a:ext cx="2627312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600" b="0" spc="-10" baseline="0">
                <a:latin typeface="+mn-lt"/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subline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B8FCA29-E53B-FE4A-3F9D-62589B74BE16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3324225" y="2492374"/>
            <a:ext cx="2627312" cy="3421063"/>
          </a:xfrm>
        </p:spPr>
        <p:txBody>
          <a:bodyPr/>
          <a:lstStyle/>
          <a:p>
            <a:pPr lvl="0"/>
            <a:r>
              <a:rPr lang="en-GB" dirty="0"/>
              <a:t>Click </a:t>
            </a:r>
            <a:r>
              <a:rPr lang="en-GB" noProof="0" dirty="0"/>
              <a:t>to add text (or click on one of the symbols to add image, table, graph, etc.)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0" name="Textplatzhalter 22">
            <a:extLst>
              <a:ext uri="{FF2B5EF4-FFF2-40B4-BE49-F238E27FC236}">
                <a16:creationId xmlns:a16="http://schemas.microsoft.com/office/drawing/2014/main" id="{3C6DA3F4-14F4-1392-1612-8C2DE861A6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40463" y="1665288"/>
            <a:ext cx="2627312" cy="307777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2000" b="1" spc="-20" baseline="0">
                <a:solidFill>
                  <a:schemeClr val="tx1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headline</a:t>
            </a:r>
          </a:p>
        </p:txBody>
      </p:sp>
      <p:sp>
        <p:nvSpPr>
          <p:cNvPr id="41" name="Textplatzhalter 22">
            <a:extLst>
              <a:ext uri="{FF2B5EF4-FFF2-40B4-BE49-F238E27FC236}">
                <a16:creationId xmlns:a16="http://schemas.microsoft.com/office/drawing/2014/main" id="{990E4497-B520-6E47-E0C0-16E5E2F0D8E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40463" y="2011321"/>
            <a:ext cx="2627312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600" b="0" spc="-10" baseline="0">
                <a:latin typeface="+mn-lt"/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subline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4249B5E-42BF-1A24-35FD-6FC7EF59CA6A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6240462" y="2492374"/>
            <a:ext cx="2627312" cy="3421063"/>
          </a:xfrm>
        </p:spPr>
        <p:txBody>
          <a:bodyPr/>
          <a:lstStyle/>
          <a:p>
            <a:pPr lvl="0"/>
            <a:r>
              <a:rPr lang="en-GB" dirty="0"/>
              <a:t>Click </a:t>
            </a:r>
            <a:r>
              <a:rPr lang="en-GB" noProof="0" dirty="0"/>
              <a:t>to add text (or click on one of the symbols to add image, table, graph, etc.)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3" name="Textplatzhalter 22">
            <a:extLst>
              <a:ext uri="{FF2B5EF4-FFF2-40B4-BE49-F238E27FC236}">
                <a16:creationId xmlns:a16="http://schemas.microsoft.com/office/drawing/2014/main" id="{D5C0656E-7B77-909E-0930-DD877A472C4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56701" y="1665288"/>
            <a:ext cx="2627312" cy="307777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2000" b="1" spc="-20" baseline="0">
                <a:solidFill>
                  <a:schemeClr val="tx1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headline</a:t>
            </a:r>
          </a:p>
        </p:txBody>
      </p:sp>
      <p:sp>
        <p:nvSpPr>
          <p:cNvPr id="44" name="Textplatzhalter 22">
            <a:extLst>
              <a:ext uri="{FF2B5EF4-FFF2-40B4-BE49-F238E27FC236}">
                <a16:creationId xmlns:a16="http://schemas.microsoft.com/office/drawing/2014/main" id="{B1D0F813-6839-B65B-96AE-9AC06ED6734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56701" y="2011321"/>
            <a:ext cx="2627312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600" b="0" spc="-10" baseline="0">
                <a:latin typeface="+mn-lt"/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subline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3BF6CA18-B497-269F-A263-CA2B55A4B82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156700" y="2492374"/>
            <a:ext cx="2627312" cy="3421063"/>
          </a:xfrm>
        </p:spPr>
        <p:txBody>
          <a:bodyPr/>
          <a:lstStyle/>
          <a:p>
            <a:pPr lvl="0"/>
            <a:r>
              <a:rPr lang="en-GB" dirty="0"/>
              <a:t>Click </a:t>
            </a:r>
            <a:r>
              <a:rPr lang="en-GB" noProof="0" dirty="0"/>
              <a:t>to add text (or click on one of the symbols to add image, table, graph, etc.)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Title 3"/>
          <p:cNvSpPr>
            <a:spLocks noGrp="1"/>
          </p:cNvSpPr>
          <p:nvPr>
            <p:ph type="title" hasCustomPrompt="1"/>
          </p:nvPr>
        </p:nvSpPr>
        <p:spPr>
          <a:xfrm>
            <a:off x="406800" y="367200"/>
            <a:ext cx="11376000" cy="430887"/>
          </a:xfrm>
        </p:spPr>
        <p:txBody>
          <a:bodyPr>
            <a:noAutofit/>
          </a:bodyPr>
          <a:lstStyle/>
          <a:p>
            <a:r>
              <a:rPr lang="en-GB" noProof="0" dirty="0"/>
              <a:t>Click to </a:t>
            </a:r>
            <a:r>
              <a:rPr lang="en-GB" dirty="0"/>
              <a:t>add title</a:t>
            </a:r>
            <a:endParaRPr lang="en-GB" noProof="0" dirty="0"/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6800" y="810000"/>
            <a:ext cx="11376000" cy="430887"/>
          </a:xfr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spc="-4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6B06B2-1389-0F36-0668-6AAAA3437819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fld id="{F16B0D7E-9401-4AAF-AB12-67A2DBDCCDD2}" type="datetime1">
              <a:rPr lang="en-GB" noProof="0" smtClean="0"/>
              <a:t>26/09/2022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3FD2E4-4449-7A0F-C467-65DA3CAB852B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EB488-0A27-57B4-574E-7607664D8E8F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8969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s with Headlines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599D12-BE22-28CD-E9C8-2D0E7A336C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 </a:t>
            </a:r>
          </a:p>
        </p:txBody>
      </p:sp>
      <p:sp>
        <p:nvSpPr>
          <p:cNvPr id="45" name="Textplatzhalter 7">
            <a:extLst>
              <a:ext uri="{FF2B5EF4-FFF2-40B4-BE49-F238E27FC236}">
                <a16:creationId xmlns:a16="http://schemas.microsoft.com/office/drawing/2014/main" id="{F3319DC3-DE1F-9B45-06A2-667A4AC439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1105"/>
            <a:ext cx="11376025" cy="430887"/>
          </a:xfr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spc="-4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  <p:sp>
        <p:nvSpPr>
          <p:cNvPr id="19" name="Textplatzhalter 22">
            <a:extLst>
              <a:ext uri="{FF2B5EF4-FFF2-40B4-BE49-F238E27FC236}">
                <a16:creationId xmlns:a16="http://schemas.microsoft.com/office/drawing/2014/main" id="{B427B974-1A03-4797-8C01-FAFF45DE53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1665288"/>
            <a:ext cx="2629631" cy="307777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2000" b="1" spc="-20" baseline="0">
                <a:solidFill>
                  <a:schemeClr val="tx1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insert title</a:t>
            </a:r>
          </a:p>
        </p:txBody>
      </p:sp>
      <p:sp>
        <p:nvSpPr>
          <p:cNvPr id="25" name="Textplatzhalter 22">
            <a:extLst>
              <a:ext uri="{FF2B5EF4-FFF2-40B4-BE49-F238E27FC236}">
                <a16:creationId xmlns:a16="http://schemas.microsoft.com/office/drawing/2014/main" id="{A0227C38-BB6F-F0A5-7A28-4039D16D3C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2011321"/>
            <a:ext cx="2629631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600" b="0" spc="-10" baseline="0">
                <a:latin typeface="+mn-lt"/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subline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6A70FB1-4738-483E-A165-E14B4464780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07988" y="2492375"/>
            <a:ext cx="2627312" cy="1152526"/>
          </a:xfrm>
        </p:spPr>
        <p:txBody>
          <a:bodyPr/>
          <a:lstStyle/>
          <a:p>
            <a:pPr lvl="0"/>
            <a:r>
              <a:rPr lang="en-GB" dirty="0"/>
              <a:t>Click </a:t>
            </a:r>
            <a:r>
              <a:rPr lang="en-GB" noProof="0" dirty="0"/>
              <a:t>to add text (or click on one of the symbols to add image, table, graph, etc.)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1" name="Bildplatzhalter 16">
            <a:extLst>
              <a:ext uri="{FF2B5EF4-FFF2-40B4-BE49-F238E27FC236}">
                <a16:creationId xmlns:a16="http://schemas.microsoft.com/office/drawing/2014/main" id="{D185693F-340D-989B-9875-074296EE3758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407989" y="3933825"/>
            <a:ext cx="2627312" cy="1979613"/>
          </a:xfrm>
          <a:solidFill>
            <a:schemeClr val="bg1">
              <a:lumMod val="65000"/>
            </a:schemeClr>
          </a:solidFill>
        </p:spPr>
        <p:txBody>
          <a:bodyPr tIns="72000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frame and insert picture </a:t>
            </a:r>
            <a:br>
              <a:rPr lang="en-GB" noProof="0" dirty="0"/>
            </a:br>
            <a:r>
              <a:rPr lang="en-GB" noProof="0" dirty="0"/>
              <a:t>via Templafy images</a:t>
            </a:r>
          </a:p>
        </p:txBody>
      </p:sp>
      <p:sp>
        <p:nvSpPr>
          <p:cNvPr id="20" name="Textplatzhalter 22">
            <a:extLst>
              <a:ext uri="{FF2B5EF4-FFF2-40B4-BE49-F238E27FC236}">
                <a16:creationId xmlns:a16="http://schemas.microsoft.com/office/drawing/2014/main" id="{E4221C1A-BF20-63F9-EF97-7B63BB3FA45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324225" y="1665288"/>
            <a:ext cx="2629631" cy="307777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2000" b="1" spc="-20" baseline="0">
                <a:solidFill>
                  <a:schemeClr val="tx1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insert title</a:t>
            </a:r>
          </a:p>
        </p:txBody>
      </p:sp>
      <p:sp>
        <p:nvSpPr>
          <p:cNvPr id="21" name="Textplatzhalter 22">
            <a:extLst>
              <a:ext uri="{FF2B5EF4-FFF2-40B4-BE49-F238E27FC236}">
                <a16:creationId xmlns:a16="http://schemas.microsoft.com/office/drawing/2014/main" id="{CD92E1A0-2E95-E882-3051-4885F7EFDFF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324225" y="2011321"/>
            <a:ext cx="2629631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600" b="0" spc="-10" baseline="0">
                <a:latin typeface="+mn-lt"/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subline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221AEEFC-2D76-10B4-8567-05F17839DC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3324225" y="2492375"/>
            <a:ext cx="2627312" cy="1152526"/>
          </a:xfrm>
        </p:spPr>
        <p:txBody>
          <a:bodyPr/>
          <a:lstStyle/>
          <a:p>
            <a:pPr lvl="0"/>
            <a:r>
              <a:rPr lang="en-GB" dirty="0"/>
              <a:t>Click </a:t>
            </a:r>
            <a:r>
              <a:rPr lang="en-GB" noProof="0" dirty="0"/>
              <a:t>to add text (or click on one of the symbols to add image, table, graph, etc.)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8" name="Bildplatzhalter 16">
            <a:extLst>
              <a:ext uri="{FF2B5EF4-FFF2-40B4-BE49-F238E27FC236}">
                <a16:creationId xmlns:a16="http://schemas.microsoft.com/office/drawing/2014/main" id="{F739719E-3889-2EA9-D3BA-6B6F98157279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324226" y="3933825"/>
            <a:ext cx="2627312" cy="1979613"/>
          </a:xfrm>
          <a:solidFill>
            <a:schemeClr val="bg1">
              <a:lumMod val="65000"/>
            </a:schemeClr>
          </a:solidFill>
        </p:spPr>
        <p:txBody>
          <a:bodyPr tIns="72000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frame and insert picture </a:t>
            </a:r>
            <a:br>
              <a:rPr lang="en-GB" noProof="0" dirty="0"/>
            </a:br>
            <a:r>
              <a:rPr lang="en-GB" noProof="0" dirty="0"/>
              <a:t>via Templafy images</a:t>
            </a:r>
          </a:p>
        </p:txBody>
      </p:sp>
      <p:sp>
        <p:nvSpPr>
          <p:cNvPr id="32" name="Textplatzhalter 22">
            <a:extLst>
              <a:ext uri="{FF2B5EF4-FFF2-40B4-BE49-F238E27FC236}">
                <a16:creationId xmlns:a16="http://schemas.microsoft.com/office/drawing/2014/main" id="{C6233FB4-1C67-07A0-8195-55A2835D4A4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240016" y="1665288"/>
            <a:ext cx="2629631" cy="307777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2000" b="1" spc="-20" baseline="0">
                <a:solidFill>
                  <a:schemeClr val="tx1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insert title</a:t>
            </a:r>
          </a:p>
        </p:txBody>
      </p:sp>
      <p:sp>
        <p:nvSpPr>
          <p:cNvPr id="33" name="Textplatzhalter 22">
            <a:extLst>
              <a:ext uri="{FF2B5EF4-FFF2-40B4-BE49-F238E27FC236}">
                <a16:creationId xmlns:a16="http://schemas.microsoft.com/office/drawing/2014/main" id="{569A02A4-39FC-98EC-47C9-4FB10DC90AE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240016" y="2011321"/>
            <a:ext cx="2629631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600" b="0" spc="-10" baseline="0">
                <a:latin typeface="+mn-lt"/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subline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D2CFC53E-FF38-BFA4-E3B1-65D3675ACBF1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6240463" y="2492375"/>
            <a:ext cx="2627312" cy="1152526"/>
          </a:xfrm>
        </p:spPr>
        <p:txBody>
          <a:bodyPr/>
          <a:lstStyle/>
          <a:p>
            <a:pPr lvl="0"/>
            <a:r>
              <a:rPr lang="en-GB" dirty="0"/>
              <a:t>Click </a:t>
            </a:r>
            <a:r>
              <a:rPr lang="en-GB" noProof="0" dirty="0"/>
              <a:t>to add text (or click on one of the symbols to add image, table, graph, etc.)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5" name="Bildplatzhalter 16">
            <a:extLst>
              <a:ext uri="{FF2B5EF4-FFF2-40B4-BE49-F238E27FC236}">
                <a16:creationId xmlns:a16="http://schemas.microsoft.com/office/drawing/2014/main" id="{D2E2681B-ABB9-5075-EE6D-14F4DD3636D2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240017" y="3933825"/>
            <a:ext cx="2627312" cy="1979613"/>
          </a:xfrm>
          <a:solidFill>
            <a:schemeClr val="bg1">
              <a:lumMod val="65000"/>
            </a:schemeClr>
          </a:solidFill>
        </p:spPr>
        <p:txBody>
          <a:bodyPr tIns="72000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frame and insert picture </a:t>
            </a:r>
            <a:br>
              <a:rPr lang="en-GB" noProof="0" dirty="0"/>
            </a:br>
            <a:r>
              <a:rPr lang="en-GB" noProof="0" dirty="0"/>
              <a:t>via Templafy images</a:t>
            </a:r>
          </a:p>
        </p:txBody>
      </p:sp>
      <p:sp>
        <p:nvSpPr>
          <p:cNvPr id="36" name="Textplatzhalter 22">
            <a:extLst>
              <a:ext uri="{FF2B5EF4-FFF2-40B4-BE49-F238E27FC236}">
                <a16:creationId xmlns:a16="http://schemas.microsoft.com/office/drawing/2014/main" id="{0D621AB6-159A-67BE-6139-3D30788B759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56700" y="1665288"/>
            <a:ext cx="2629631" cy="307777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2000" b="1" spc="-20" baseline="0">
                <a:solidFill>
                  <a:schemeClr val="tx1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insert title</a:t>
            </a:r>
          </a:p>
        </p:txBody>
      </p:sp>
      <p:sp>
        <p:nvSpPr>
          <p:cNvPr id="37" name="Textplatzhalter 22">
            <a:extLst>
              <a:ext uri="{FF2B5EF4-FFF2-40B4-BE49-F238E27FC236}">
                <a16:creationId xmlns:a16="http://schemas.microsoft.com/office/drawing/2014/main" id="{59F2B26F-8132-01C3-2574-CF682353CBB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156700" y="2011321"/>
            <a:ext cx="2629631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600" b="0" spc="-10" baseline="0">
                <a:latin typeface="+mn-lt"/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subline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A3E765D6-AD14-B3D8-9C75-1D4D6F649665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156700" y="2492375"/>
            <a:ext cx="2627312" cy="1152526"/>
          </a:xfrm>
        </p:spPr>
        <p:txBody>
          <a:bodyPr/>
          <a:lstStyle/>
          <a:p>
            <a:pPr lvl="0"/>
            <a:r>
              <a:rPr lang="en-GB" dirty="0"/>
              <a:t>Click </a:t>
            </a:r>
            <a:r>
              <a:rPr lang="en-GB" noProof="0" dirty="0"/>
              <a:t>to add text (or click on one of the symbols to add image, table, graph, etc.)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4" name="Bildplatzhalter 16">
            <a:extLst>
              <a:ext uri="{FF2B5EF4-FFF2-40B4-BE49-F238E27FC236}">
                <a16:creationId xmlns:a16="http://schemas.microsoft.com/office/drawing/2014/main" id="{96FBB10C-F262-03FF-CD24-0BA9CD29879C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9156701" y="3933825"/>
            <a:ext cx="2627312" cy="1979613"/>
          </a:xfrm>
          <a:solidFill>
            <a:schemeClr val="bg1">
              <a:lumMod val="65000"/>
            </a:schemeClr>
          </a:solidFill>
        </p:spPr>
        <p:txBody>
          <a:bodyPr tIns="72000"/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frame and insert picture </a:t>
            </a:r>
            <a:br>
              <a:rPr lang="en-GB" noProof="0" dirty="0"/>
            </a:br>
            <a:r>
              <a:rPr lang="en-GB" noProof="0" dirty="0"/>
              <a:t>via Templafy images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506D5E-B39E-2603-DA6C-DE478C5D35AA}"/>
              </a:ext>
            </a:extLst>
          </p:cNvPr>
          <p:cNvSpPr>
            <a:spLocks noGrp="1"/>
          </p:cNvSpPr>
          <p:nvPr>
            <p:ph type="dt" sz="half" idx="52"/>
          </p:nvPr>
        </p:nvSpPr>
        <p:spPr/>
        <p:txBody>
          <a:bodyPr/>
          <a:lstStyle/>
          <a:p>
            <a:fld id="{5EB51882-1543-4D56-B943-11D068AEE125}" type="datetime1">
              <a:rPr lang="en-GB" noProof="0" smtClean="0"/>
              <a:t>26/09/2022</a:t>
            </a:fld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FDA40D-A845-FDA7-F998-208051723324}"/>
              </a:ext>
            </a:extLst>
          </p:cNvPr>
          <p:cNvSpPr>
            <a:spLocks noGrp="1"/>
          </p:cNvSpPr>
          <p:nvPr>
            <p:ph type="ftr" sz="quarter" idx="5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03727-ABE4-DE0F-7FE0-4D9D0C9E814F}"/>
              </a:ext>
            </a:extLst>
          </p:cNvPr>
          <p:cNvSpPr>
            <a:spLocks noGrp="1"/>
          </p:cNvSpPr>
          <p:nvPr>
            <p:ph type="sldNum" sz="quarter" idx="54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594967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columns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354ECD2-CB4E-B3C4-A3B5-158EF4F20DB7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407988" y="1665288"/>
            <a:ext cx="2627312" cy="3451164"/>
          </a:xfrm>
        </p:spPr>
        <p:txBody>
          <a:bodyPr/>
          <a:lstStyle/>
          <a:p>
            <a:pPr lvl="0"/>
            <a:r>
              <a:rPr lang="en-GB" dirty="0"/>
              <a:t>Click </a:t>
            </a:r>
            <a:r>
              <a:rPr lang="en-GB" noProof="0" dirty="0"/>
              <a:t>on one of the symbols to add image, table, graph, etc.</a:t>
            </a:r>
            <a:endParaRPr lang="en-GB" dirty="0"/>
          </a:p>
        </p:txBody>
      </p:sp>
      <p:sp>
        <p:nvSpPr>
          <p:cNvPr id="31" name="Textplatzhalter 22">
            <a:extLst>
              <a:ext uri="{FF2B5EF4-FFF2-40B4-BE49-F238E27FC236}">
                <a16:creationId xmlns:a16="http://schemas.microsoft.com/office/drawing/2014/main" id="{D8714693-A3A2-E335-7BDF-E758F94C89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5389125"/>
            <a:ext cx="2627312" cy="307777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2000" b="1" spc="-20" baseline="0">
                <a:solidFill>
                  <a:schemeClr val="tx1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headline</a:t>
            </a:r>
          </a:p>
        </p:txBody>
      </p:sp>
      <p:sp>
        <p:nvSpPr>
          <p:cNvPr id="32" name="Textplatzhalter 22">
            <a:extLst>
              <a:ext uri="{FF2B5EF4-FFF2-40B4-BE49-F238E27FC236}">
                <a16:creationId xmlns:a16="http://schemas.microsoft.com/office/drawing/2014/main" id="{81A5706A-CB25-3C09-81FC-00114BE4B1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5735158"/>
            <a:ext cx="2627312" cy="246221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1600" b="0" spc="-10" baseline="0">
                <a:latin typeface="+mn-lt"/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subline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CBD131D-B571-568D-8DC3-B358672D4C35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3324225" y="1665288"/>
            <a:ext cx="2627312" cy="3451164"/>
          </a:xfrm>
        </p:spPr>
        <p:txBody>
          <a:bodyPr/>
          <a:lstStyle/>
          <a:p>
            <a:pPr lvl="0"/>
            <a:r>
              <a:rPr lang="en-GB" dirty="0"/>
              <a:t>Click </a:t>
            </a:r>
            <a:r>
              <a:rPr lang="en-GB" noProof="0" dirty="0"/>
              <a:t>on one of the symbols to add image, table, graph, etc</a:t>
            </a:r>
            <a:endParaRPr lang="en-GB" dirty="0"/>
          </a:p>
        </p:txBody>
      </p:sp>
      <p:sp>
        <p:nvSpPr>
          <p:cNvPr id="34" name="Textplatzhalter 22">
            <a:extLst>
              <a:ext uri="{FF2B5EF4-FFF2-40B4-BE49-F238E27FC236}">
                <a16:creationId xmlns:a16="http://schemas.microsoft.com/office/drawing/2014/main" id="{54759BAF-2E69-F43A-65BE-07A0048F147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28166" y="5389125"/>
            <a:ext cx="2627312" cy="307777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2000" b="1" spc="-20" baseline="0">
                <a:solidFill>
                  <a:schemeClr val="tx1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headline</a:t>
            </a:r>
          </a:p>
        </p:txBody>
      </p:sp>
      <p:sp>
        <p:nvSpPr>
          <p:cNvPr id="35" name="Textplatzhalter 22">
            <a:extLst>
              <a:ext uri="{FF2B5EF4-FFF2-40B4-BE49-F238E27FC236}">
                <a16:creationId xmlns:a16="http://schemas.microsoft.com/office/drawing/2014/main" id="{ADB58B7A-C7B6-1C5E-363C-B53B2B9C75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28166" y="5735158"/>
            <a:ext cx="2627312" cy="246221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1600" b="0" spc="-10" baseline="0">
                <a:latin typeface="+mn-lt"/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subline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2045196-0E66-284F-667C-E4B277CDF307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6240463" y="1665288"/>
            <a:ext cx="2627312" cy="3451164"/>
          </a:xfrm>
        </p:spPr>
        <p:txBody>
          <a:bodyPr/>
          <a:lstStyle/>
          <a:p>
            <a:pPr lvl="0"/>
            <a:r>
              <a:rPr lang="en-GB" dirty="0"/>
              <a:t>Click </a:t>
            </a:r>
            <a:r>
              <a:rPr lang="en-GB" noProof="0" dirty="0"/>
              <a:t>on one of the symbols to add image, table, graph, etc.</a:t>
            </a:r>
            <a:endParaRPr lang="en-GB" dirty="0"/>
          </a:p>
        </p:txBody>
      </p:sp>
      <p:sp>
        <p:nvSpPr>
          <p:cNvPr id="40" name="Textplatzhalter 22">
            <a:extLst>
              <a:ext uri="{FF2B5EF4-FFF2-40B4-BE49-F238E27FC236}">
                <a16:creationId xmlns:a16="http://schemas.microsoft.com/office/drawing/2014/main" id="{3C6DA3F4-14F4-1392-1612-8C2DE861A6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40463" y="5389125"/>
            <a:ext cx="2627312" cy="307777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2000" b="1" spc="-20" baseline="0">
                <a:solidFill>
                  <a:schemeClr val="tx1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headline</a:t>
            </a:r>
          </a:p>
        </p:txBody>
      </p:sp>
      <p:sp>
        <p:nvSpPr>
          <p:cNvPr id="41" name="Textplatzhalter 22">
            <a:extLst>
              <a:ext uri="{FF2B5EF4-FFF2-40B4-BE49-F238E27FC236}">
                <a16:creationId xmlns:a16="http://schemas.microsoft.com/office/drawing/2014/main" id="{990E4497-B520-6E47-E0C0-16E5E2F0D8E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40463" y="5735158"/>
            <a:ext cx="2627312" cy="246221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1600" b="0" spc="-10" baseline="0">
                <a:latin typeface="+mn-lt"/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subline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5CA54AFE-BB1E-A993-C5AC-F550A6FD1A68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9156700" y="1665288"/>
            <a:ext cx="2627312" cy="3451164"/>
          </a:xfrm>
        </p:spPr>
        <p:txBody>
          <a:bodyPr/>
          <a:lstStyle/>
          <a:p>
            <a:pPr lvl="0"/>
            <a:r>
              <a:rPr lang="en-GB" dirty="0"/>
              <a:t>Click </a:t>
            </a:r>
            <a:r>
              <a:rPr lang="en-GB" noProof="0" dirty="0"/>
              <a:t>on one of the symbols to add image, table, graph, etc.</a:t>
            </a:r>
            <a:endParaRPr lang="en-GB" dirty="0"/>
          </a:p>
        </p:txBody>
      </p:sp>
      <p:sp>
        <p:nvSpPr>
          <p:cNvPr id="43" name="Textplatzhalter 22">
            <a:extLst>
              <a:ext uri="{FF2B5EF4-FFF2-40B4-BE49-F238E27FC236}">
                <a16:creationId xmlns:a16="http://schemas.microsoft.com/office/drawing/2014/main" id="{D5C0656E-7B77-909E-0930-DD877A472C4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56701" y="5389125"/>
            <a:ext cx="2627312" cy="307777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2000" b="1" spc="-20" baseline="0">
                <a:solidFill>
                  <a:schemeClr val="tx1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headline</a:t>
            </a:r>
          </a:p>
        </p:txBody>
      </p:sp>
      <p:sp>
        <p:nvSpPr>
          <p:cNvPr id="44" name="Textplatzhalter 22">
            <a:extLst>
              <a:ext uri="{FF2B5EF4-FFF2-40B4-BE49-F238E27FC236}">
                <a16:creationId xmlns:a16="http://schemas.microsoft.com/office/drawing/2014/main" id="{B1D0F813-6839-B65B-96AE-9AC06ED6734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56701" y="5735158"/>
            <a:ext cx="2627312" cy="246221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1600" b="0" spc="-10" baseline="0">
                <a:latin typeface="+mn-lt"/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subline</a:t>
            </a:r>
          </a:p>
        </p:txBody>
      </p:sp>
      <p:sp>
        <p:nvSpPr>
          <p:cNvPr id="19" name="Title 3"/>
          <p:cNvSpPr>
            <a:spLocks noGrp="1"/>
          </p:cNvSpPr>
          <p:nvPr>
            <p:ph type="title" hasCustomPrompt="1"/>
          </p:nvPr>
        </p:nvSpPr>
        <p:spPr>
          <a:xfrm>
            <a:off x="406800" y="367200"/>
            <a:ext cx="11376000" cy="430887"/>
          </a:xfrm>
        </p:spPr>
        <p:txBody>
          <a:bodyPr>
            <a:noAutofit/>
          </a:bodyPr>
          <a:lstStyle/>
          <a:p>
            <a:r>
              <a:rPr lang="en-GB" noProof="0" dirty="0"/>
              <a:t>Click to </a:t>
            </a:r>
            <a:r>
              <a:rPr lang="en-GB" dirty="0"/>
              <a:t>add title</a:t>
            </a:r>
            <a:endParaRPr lang="en-GB" noProof="0" dirty="0"/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6800" y="810000"/>
            <a:ext cx="11376000" cy="430887"/>
          </a:xfr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spc="-4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928662-F069-A653-4D25-1DB468024918}"/>
              </a:ext>
            </a:extLst>
          </p:cNvPr>
          <p:cNvSpPr>
            <a:spLocks noGrp="1"/>
          </p:cNvSpPr>
          <p:nvPr>
            <p:ph type="dt" sz="half" idx="40"/>
          </p:nvPr>
        </p:nvSpPr>
        <p:spPr/>
        <p:txBody>
          <a:bodyPr/>
          <a:lstStyle/>
          <a:p>
            <a:fld id="{3931FC5C-F3FA-463D-ACC0-2C3819241392}" type="datetime1">
              <a:rPr lang="en-GB" noProof="0" smtClean="0"/>
              <a:t>26/09/2022</a:t>
            </a:fld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4CE312-CC21-8F55-F8B9-9A965EC8C74A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AF862-F775-5099-DB71-97DA7C313142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080346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columns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0B859CB-3552-1AA3-54D4-CE865037E4B5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407988" y="1665288"/>
            <a:ext cx="2627312" cy="3451164"/>
          </a:xfrm>
        </p:spPr>
        <p:txBody>
          <a:bodyPr/>
          <a:lstStyle/>
          <a:p>
            <a:pPr lvl="0"/>
            <a:r>
              <a:rPr lang="en-GB" dirty="0"/>
              <a:t>Click </a:t>
            </a:r>
            <a:r>
              <a:rPr lang="en-GB" noProof="0" dirty="0"/>
              <a:t>on one of the symbols to add image, table, graph, etc.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3B07EC2-68B8-E8E8-9E2C-0197D7F40E71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3324225" y="1665288"/>
            <a:ext cx="2627312" cy="3451164"/>
          </a:xfrm>
        </p:spPr>
        <p:txBody>
          <a:bodyPr/>
          <a:lstStyle/>
          <a:p>
            <a:pPr lvl="0"/>
            <a:r>
              <a:rPr lang="en-GB" dirty="0"/>
              <a:t>Click </a:t>
            </a:r>
            <a:r>
              <a:rPr lang="en-GB" noProof="0" dirty="0"/>
              <a:t>on one of the symbols to add image, table, graph, etc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62AC057-DB42-1A8F-E05D-3F7293EEC6AA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6240463" y="1665288"/>
            <a:ext cx="2627312" cy="3451164"/>
          </a:xfrm>
        </p:spPr>
        <p:txBody>
          <a:bodyPr/>
          <a:lstStyle/>
          <a:p>
            <a:pPr lvl="0"/>
            <a:r>
              <a:rPr lang="en-GB" dirty="0"/>
              <a:t>Click </a:t>
            </a:r>
            <a:r>
              <a:rPr lang="en-GB" noProof="0" dirty="0"/>
              <a:t>on one of the symbols to add image, table, graph, etc.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43223CE-4D6C-C7B8-A254-FC855A314FBF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9156700" y="1665288"/>
            <a:ext cx="2627312" cy="3451164"/>
          </a:xfrm>
        </p:spPr>
        <p:txBody>
          <a:bodyPr/>
          <a:lstStyle/>
          <a:p>
            <a:pPr lvl="0"/>
            <a:r>
              <a:rPr lang="en-GB" dirty="0"/>
              <a:t>Click </a:t>
            </a:r>
            <a:r>
              <a:rPr lang="en-GB" noProof="0" dirty="0"/>
              <a:t>on one of the symbols to add image, table, graph, etc.</a:t>
            </a:r>
            <a:endParaRPr lang="en-GB" dirty="0"/>
          </a:p>
        </p:txBody>
      </p:sp>
      <p:sp>
        <p:nvSpPr>
          <p:cNvPr id="31" name="Textplatzhalter 22">
            <a:extLst>
              <a:ext uri="{FF2B5EF4-FFF2-40B4-BE49-F238E27FC236}">
                <a16:creationId xmlns:a16="http://schemas.microsoft.com/office/drawing/2014/main" id="{D8714693-A3A2-E335-7BDF-E758F94C89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7" y="5389125"/>
            <a:ext cx="11376025" cy="307777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2000" b="1" spc="-20" baseline="0">
                <a:solidFill>
                  <a:schemeClr val="tx1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headline</a:t>
            </a:r>
          </a:p>
        </p:txBody>
      </p:sp>
      <p:sp>
        <p:nvSpPr>
          <p:cNvPr id="32" name="Textplatzhalter 22">
            <a:extLst>
              <a:ext uri="{FF2B5EF4-FFF2-40B4-BE49-F238E27FC236}">
                <a16:creationId xmlns:a16="http://schemas.microsoft.com/office/drawing/2014/main" id="{81A5706A-CB25-3C09-81FC-00114BE4B1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7" y="5735158"/>
            <a:ext cx="11376025" cy="246221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1600" b="0" spc="-10" baseline="0">
                <a:latin typeface="+mn-lt"/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subline</a:t>
            </a:r>
          </a:p>
        </p:txBody>
      </p:sp>
      <p:sp>
        <p:nvSpPr>
          <p:cNvPr id="17" name="Title 3"/>
          <p:cNvSpPr>
            <a:spLocks noGrp="1"/>
          </p:cNvSpPr>
          <p:nvPr>
            <p:ph type="title" hasCustomPrompt="1"/>
          </p:nvPr>
        </p:nvSpPr>
        <p:spPr>
          <a:xfrm>
            <a:off x="406800" y="367200"/>
            <a:ext cx="11376000" cy="430887"/>
          </a:xfrm>
        </p:spPr>
        <p:txBody>
          <a:bodyPr>
            <a:noAutofit/>
          </a:bodyPr>
          <a:lstStyle/>
          <a:p>
            <a:r>
              <a:rPr lang="en-GB" noProof="0" dirty="0"/>
              <a:t>Click to </a:t>
            </a:r>
            <a:r>
              <a:rPr lang="en-GB" dirty="0"/>
              <a:t>add title</a:t>
            </a:r>
            <a:endParaRPr lang="en-GB" noProof="0" dirty="0"/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6800" y="810000"/>
            <a:ext cx="11376000" cy="430887"/>
          </a:xfr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spc="-4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0053A5-0F21-087A-769F-7BA42D3F9B84}"/>
              </a:ext>
            </a:extLst>
          </p:cNvPr>
          <p:cNvSpPr>
            <a:spLocks noGrp="1"/>
          </p:cNvSpPr>
          <p:nvPr>
            <p:ph type="dt" sz="half" idx="40"/>
          </p:nvPr>
        </p:nvSpPr>
        <p:spPr/>
        <p:txBody>
          <a:bodyPr/>
          <a:lstStyle/>
          <a:p>
            <a:fld id="{0EA48181-9D1E-47F2-8408-3DF32B222C7F}" type="datetime1">
              <a:rPr lang="en-GB" noProof="0" smtClean="0"/>
              <a:t>26/09/2022</a:t>
            </a:fld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26F6B5-E716-27BF-E08B-933D1DAFDF1C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99E71-B3D2-C8EC-E99D-2706AD901829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6528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ackground image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Density filter png" descr="Shape&#10;&#10;Description automatically generated with medium confidence">
            <a:extLst>
              <a:ext uri="{FF2B5EF4-FFF2-40B4-BE49-F238E27FC236}">
                <a16:creationId xmlns:a16="http://schemas.microsoft.com/office/drawing/2014/main" id="{54A70415-B167-F412-031D-56BC7C6FA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Logo Placeholder 19">
            <a:extLst>
              <a:ext uri="{FF2B5EF4-FFF2-40B4-BE49-F238E27FC236}">
                <a16:creationId xmlns:a16="http://schemas.microsoft.com/office/drawing/2014/main" id="{F602EE18-8EAA-96D7-9E0F-9FC6724968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62563" y="5835952"/>
            <a:ext cx="1660524" cy="777427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700">
                <a:noFill/>
              </a:defRPr>
            </a:lvl1pPr>
            <a:lvl2pPr marL="180000" indent="0">
              <a:buNone/>
              <a:defRPr sz="700"/>
            </a:lvl2pPr>
            <a:lvl3pPr marL="360000" indent="0">
              <a:buNone/>
              <a:defRPr sz="700"/>
            </a:lvl3pPr>
            <a:lvl4pPr marL="540000" indent="0">
              <a:buNone/>
              <a:defRPr sz="700"/>
            </a:lvl4pPr>
            <a:lvl5pPr marL="720000" indent="0">
              <a:buNone/>
              <a:defRPr sz="700"/>
            </a:lvl5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5" name="Date">
            <a:extLst>
              <a:ext uri="{FF2B5EF4-FFF2-40B4-BE49-F238E27FC236}">
                <a16:creationId xmlns:a16="http://schemas.microsoft.com/office/drawing/2014/main" id="{BE50A928-ECB1-CF74-D7B4-990BBFBD22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6000" y="186735"/>
            <a:ext cx="1800000" cy="620712"/>
          </a:xfrm>
        </p:spPr>
        <p:txBody>
          <a:bodyPr anchor="ctr"/>
          <a:lstStyle>
            <a:lvl1pPr marL="0" indent="0" algn="ctr">
              <a:buFontTx/>
              <a:buNone/>
              <a:defRPr sz="1600" spc="-20" baseline="0">
                <a:solidFill>
                  <a:schemeClr val="bg1"/>
                </a:solidFill>
              </a:defRPr>
            </a:lvl1pPr>
            <a:lvl2pPr marL="180000" indent="0" algn="ctr">
              <a:buFontTx/>
              <a:buNone/>
              <a:defRPr sz="1200"/>
            </a:lvl2pPr>
            <a:lvl3pPr marL="360000" indent="0" algn="ctr">
              <a:buFontTx/>
              <a:buNone/>
              <a:defRPr sz="1200"/>
            </a:lvl3pPr>
            <a:lvl4pPr marL="540000" indent="0" algn="ctr">
              <a:buFontTx/>
              <a:buNone/>
              <a:defRPr sz="1200"/>
            </a:lvl4pPr>
            <a:lvl5pPr marL="720000" indent="0" algn="ctr">
              <a:buFontTx/>
              <a:buNone/>
              <a:defRPr sz="1200"/>
            </a:lvl5pPr>
          </a:lstStyle>
          <a:p>
            <a:pPr lvl="0"/>
            <a:r>
              <a:rPr lang="en-GB" dirty="0"/>
              <a:t>INSERT DATE</a:t>
            </a: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627BE3E5-9E15-BA62-058F-188CB9803F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800" y="2922809"/>
            <a:ext cx="11376025" cy="720000"/>
          </a:xfrm>
          <a:ln>
            <a:noFill/>
          </a:ln>
        </p:spPr>
        <p:txBody>
          <a:bodyPr/>
          <a:lstStyle>
            <a:lvl1pPr algn="ctr">
              <a:lnSpc>
                <a:spcPct val="93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presentation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B4DA790C-02A1-94F2-D8EF-C7049F51E7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8" y="3643846"/>
            <a:ext cx="11376025" cy="360000"/>
          </a:xfrm>
        </p:spPr>
        <p:txBody>
          <a:bodyPr wrap="square">
            <a:spAutoFit/>
          </a:bodyPr>
          <a:lstStyle>
            <a:lvl1pPr marL="0" indent="0" algn="ctr">
              <a:lnSpc>
                <a:spcPct val="93000"/>
              </a:lnSpc>
              <a:spcBef>
                <a:spcPts val="0"/>
              </a:spcBef>
              <a:buNone/>
              <a:defRPr sz="2400" i="0" spc="-30" baseline="0">
                <a:solidFill>
                  <a:srgbClr val="FFFFFF"/>
                </a:solidFill>
                <a:latin typeface="+mn-lt"/>
              </a:defRPr>
            </a:lvl1pPr>
            <a:lvl2pPr marL="0" indent="0" algn="l">
              <a:lnSpc>
                <a:spcPts val="1500"/>
              </a:lnSpc>
              <a:spcBef>
                <a:spcPts val="1200"/>
              </a:spcBef>
              <a:buNone/>
              <a:defRPr sz="12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Click to add presentation subtitle (optional)</a:t>
            </a:r>
          </a:p>
        </p:txBody>
      </p:sp>
      <p:sp>
        <p:nvSpPr>
          <p:cNvPr id="4" name="Date Placeholder 5">
            <a:extLst>
              <a:ext uri="{FF2B5EF4-FFF2-40B4-BE49-F238E27FC236}">
                <a16:creationId xmlns:a16="http://schemas.microsoft.com/office/drawing/2014/main" id="{FC101B84-3320-66F2-B7E9-65FD56A6C9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F4E890D-E4F7-4032-AE63-F17C1F121372}" type="datetime1">
              <a:rPr lang="en-GB" smtClean="0"/>
              <a:t>26/09/2022</a:t>
            </a:fld>
            <a:endParaRPr lang="en-GB" dirty="0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47EF9EF8-67FA-2032-3FD9-11C0C5C4B63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372AF356-B95E-F457-6500-C94C2AD44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EF30112A-6A16-47FF-81FE-BF62920ACF7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1184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 Columns with Content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B7D81A-235B-A24E-619F-50518FC76D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07988" y="2492375"/>
            <a:ext cx="2627312" cy="3421063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313683-F1C1-C0DF-8055-A55699698F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24226" y="2492375"/>
            <a:ext cx="2627312" cy="3421063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C264822-A3BB-0673-38A8-818446D21F2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40463" y="2492375"/>
            <a:ext cx="2627312" cy="3421063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77F1263-2187-8C35-6FE8-1221D6B8BDE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56701" y="2492375"/>
            <a:ext cx="2627312" cy="3421063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Title 3"/>
          <p:cNvSpPr>
            <a:spLocks noGrp="1"/>
          </p:cNvSpPr>
          <p:nvPr>
            <p:ph type="title" hasCustomPrompt="1"/>
          </p:nvPr>
        </p:nvSpPr>
        <p:spPr>
          <a:xfrm>
            <a:off x="406800" y="367200"/>
            <a:ext cx="11376000" cy="430887"/>
          </a:xfrm>
        </p:spPr>
        <p:txBody>
          <a:bodyPr>
            <a:noAutofit/>
          </a:bodyPr>
          <a:lstStyle/>
          <a:p>
            <a:r>
              <a:rPr lang="en-GB" noProof="0" dirty="0"/>
              <a:t>Click to </a:t>
            </a:r>
            <a:r>
              <a:rPr lang="en-GB" dirty="0"/>
              <a:t>add title</a:t>
            </a:r>
            <a:endParaRPr lang="en-GB" noProof="0" dirty="0"/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6800" y="810000"/>
            <a:ext cx="11376000" cy="430887"/>
          </a:xfr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spc="-4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406800" y="1630202"/>
            <a:ext cx="642644" cy="6426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46"/>
          </p:nvPr>
        </p:nvSpPr>
        <p:spPr>
          <a:xfrm>
            <a:off x="3318178" y="1630202"/>
            <a:ext cx="642644" cy="6426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6229556" y="1630202"/>
            <a:ext cx="642644" cy="6426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9140935" y="1630202"/>
            <a:ext cx="642644" cy="6426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5B207B-09B6-45A4-3D69-090A6B0AB34B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fld id="{97BE3365-9867-4C4B-A658-3C9BED5E2DD5}" type="datetime1">
              <a:rPr lang="en-GB" noProof="0" smtClean="0"/>
              <a:t>26/09/2022</a:t>
            </a:fld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9E1FDB-A937-D5EF-9DFE-7CBDF03EBC23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2869C-AB04-FFF4-9D31-709ADE501964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40045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 Columns with Content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A98660A9-34D5-4427-3010-51E302182D3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7988" y="3429000"/>
            <a:ext cx="2627312" cy="2484438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B7D81A-235B-A24E-619F-50518FC76D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23449" y="3429000"/>
            <a:ext cx="2627312" cy="2484438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64677FD-5E2C-DD30-4C08-7D37C33E4DE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40463" y="3429000"/>
            <a:ext cx="2627312" cy="2484438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6815C4C-431A-178D-084B-56C52CFF20C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56700" y="3429000"/>
            <a:ext cx="2627312" cy="2484438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" name="Title 3"/>
          <p:cNvSpPr>
            <a:spLocks noGrp="1"/>
          </p:cNvSpPr>
          <p:nvPr>
            <p:ph type="title" hasCustomPrompt="1"/>
          </p:nvPr>
        </p:nvSpPr>
        <p:spPr>
          <a:xfrm>
            <a:off x="406800" y="367200"/>
            <a:ext cx="11376000" cy="430887"/>
          </a:xfrm>
        </p:spPr>
        <p:txBody>
          <a:bodyPr>
            <a:noAutofit/>
          </a:bodyPr>
          <a:lstStyle/>
          <a:p>
            <a:r>
              <a:rPr lang="en-GB" noProof="0" dirty="0"/>
              <a:t>Click to </a:t>
            </a:r>
            <a:r>
              <a:rPr lang="en-GB" dirty="0"/>
              <a:t>add title</a:t>
            </a:r>
            <a:endParaRPr lang="en-GB" noProof="0" dirty="0"/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6800" y="810000"/>
            <a:ext cx="11376000" cy="430887"/>
          </a:xfr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spc="-4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46"/>
          </p:nvPr>
        </p:nvSpPr>
        <p:spPr>
          <a:xfrm>
            <a:off x="966085" y="1665288"/>
            <a:ext cx="1509566" cy="150956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3877463" y="1665288"/>
            <a:ext cx="1509566" cy="150956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6788841" y="1665288"/>
            <a:ext cx="1509566" cy="150956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9700220" y="1665288"/>
            <a:ext cx="1509566" cy="150956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2C6819-85BC-FBC4-C2EE-C5516B72171B}"/>
              </a:ext>
            </a:extLst>
          </p:cNvPr>
          <p:cNvSpPr>
            <a:spLocks noGrp="1"/>
          </p:cNvSpPr>
          <p:nvPr>
            <p:ph type="dt" sz="half" idx="50"/>
          </p:nvPr>
        </p:nvSpPr>
        <p:spPr/>
        <p:txBody>
          <a:bodyPr/>
          <a:lstStyle/>
          <a:p>
            <a:fld id="{A7810CC3-3A78-4267-B56A-E64E2252E3ED}" type="datetime1">
              <a:rPr lang="en-GB" noProof="0" smtClean="0"/>
              <a:t>26/09/2022</a:t>
            </a:fld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B9DD84-E11E-E722-0072-B7CD60F35E66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94F73-96BE-E3F3-B45A-71FC4F80AF21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522271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atrix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22">
            <a:extLst>
              <a:ext uri="{FF2B5EF4-FFF2-40B4-BE49-F238E27FC236}">
                <a16:creationId xmlns:a16="http://schemas.microsoft.com/office/drawing/2014/main" id="{FD2319AA-3B0B-2878-0E8E-8B46FC84B3C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07988" y="1665288"/>
            <a:ext cx="3492000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lang="en-GB" noProof="0" dirty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insert headline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1185DA8A-91D0-20F3-BEAB-7A05D494BD2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07984" y="1852364"/>
            <a:ext cx="3492000" cy="720000"/>
          </a:xfrm>
        </p:spPr>
        <p:txBody>
          <a:bodyPr/>
          <a:lstStyle>
            <a:lvl1pPr marL="0" indent="0">
              <a:buNone/>
              <a:defRPr lang="fr-FR" noProof="0"/>
            </a:lvl1pPr>
            <a:lvl2pPr marL="180000" indent="0">
              <a:spcBef>
                <a:spcPts val="400"/>
              </a:spcBef>
              <a:buNone/>
              <a:defRPr lang="fr-FR" noProof="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17" name="Textplatzhalter 22">
            <a:extLst>
              <a:ext uri="{FF2B5EF4-FFF2-40B4-BE49-F238E27FC236}">
                <a16:creationId xmlns:a16="http://schemas.microsoft.com/office/drawing/2014/main" id="{B49D0775-4192-1765-AEE1-4CB43969B9C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07988" y="2683058"/>
            <a:ext cx="3492000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lang="en-GB" noProof="0" dirty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insert headline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DF4442F-7109-3BE8-A64C-FCF481974B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7984" y="2868617"/>
            <a:ext cx="3492000" cy="720000"/>
          </a:xfrm>
        </p:spPr>
        <p:txBody>
          <a:bodyPr/>
          <a:lstStyle>
            <a:lvl1pPr marL="0" indent="0">
              <a:buNone/>
              <a:defRPr lang="fr-FR" noProof="0"/>
            </a:lvl1pPr>
            <a:lvl2pPr marL="180000" indent="0">
              <a:spcBef>
                <a:spcPts val="400"/>
              </a:spcBef>
              <a:buNone/>
              <a:defRPr lang="fr-FR" noProof="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18" name="Textplatzhalter 22">
            <a:extLst>
              <a:ext uri="{FF2B5EF4-FFF2-40B4-BE49-F238E27FC236}">
                <a16:creationId xmlns:a16="http://schemas.microsoft.com/office/drawing/2014/main" id="{43255A97-9221-EEFF-2EC9-3F73FDD6EEA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07988" y="3705169"/>
            <a:ext cx="3492000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lang="en-GB" noProof="0" dirty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insert headline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2C78A26-21DD-E3F8-49B0-690047AD60A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7988" y="3892754"/>
            <a:ext cx="3492000" cy="720000"/>
          </a:xfrm>
        </p:spPr>
        <p:txBody>
          <a:bodyPr/>
          <a:lstStyle>
            <a:lvl1pPr marL="0" indent="0">
              <a:buNone/>
              <a:defRPr lang="fr-FR" noProof="0"/>
            </a:lvl1pPr>
            <a:lvl2pPr marL="180000" indent="0">
              <a:spcBef>
                <a:spcPts val="400"/>
              </a:spcBef>
              <a:buNone/>
              <a:defRPr lang="fr-FR" noProof="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19" name="Textplatzhalter 22">
            <a:extLst>
              <a:ext uri="{FF2B5EF4-FFF2-40B4-BE49-F238E27FC236}">
                <a16:creationId xmlns:a16="http://schemas.microsoft.com/office/drawing/2014/main" id="{51416601-AF9C-221F-6D2F-0E777B90A33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07988" y="4727281"/>
            <a:ext cx="3492000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lang="en-GB" noProof="0" dirty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insert headline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2421DF-6A5B-DDDC-9061-B949946298D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7988" y="4915089"/>
            <a:ext cx="3492000" cy="720000"/>
          </a:xfrm>
        </p:spPr>
        <p:txBody>
          <a:bodyPr/>
          <a:lstStyle>
            <a:lvl1pPr marL="0" indent="0">
              <a:buNone/>
              <a:defRPr lang="fr-FR" noProof="0"/>
            </a:lvl1pPr>
            <a:lvl2pPr marL="180000" indent="0">
              <a:spcBef>
                <a:spcPts val="400"/>
              </a:spcBef>
              <a:buNone/>
              <a:defRPr lang="fr-FR" noProof="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10" name="Bildplatzhalter 10">
            <a:extLst>
              <a:ext uri="{FF2B5EF4-FFF2-40B4-BE49-F238E27FC236}">
                <a16:creationId xmlns:a16="http://schemas.microsoft.com/office/drawing/2014/main" id="{CC06124C-844A-0D42-BE72-BBBEC24B39F0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295775" y="1665288"/>
            <a:ext cx="3600450" cy="1763712"/>
          </a:xfrm>
          <a:solidFill>
            <a:schemeClr val="bg1">
              <a:lumMod val="65000"/>
            </a:schemeClr>
          </a:solidFill>
        </p:spPr>
        <p:txBody>
          <a:bodyPr tIns="10800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frame and insert picture </a:t>
            </a:r>
            <a:br>
              <a:rPr lang="en-GB" noProof="0" dirty="0"/>
            </a:br>
            <a:r>
              <a:rPr lang="en-GB" noProof="0" dirty="0"/>
              <a:t>via Templafy images</a:t>
            </a:r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4295775" y="3487298"/>
            <a:ext cx="3600450" cy="215444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1400" b="0" spc="-10" baseline="0">
                <a:solidFill>
                  <a:schemeClr val="tx1"/>
                </a:solidFill>
                <a:latin typeface="+mj-lt"/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title</a:t>
            </a:r>
          </a:p>
        </p:txBody>
      </p:sp>
      <p:sp>
        <p:nvSpPr>
          <p:cNvPr id="34" name="Bildplatzhalter 10">
            <a:extLst>
              <a:ext uri="{FF2B5EF4-FFF2-40B4-BE49-F238E27FC236}">
                <a16:creationId xmlns:a16="http://schemas.microsoft.com/office/drawing/2014/main" id="{16589316-26B6-2607-3A2D-6F892A3550C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184232" y="1665288"/>
            <a:ext cx="3600450" cy="1763712"/>
          </a:xfrm>
          <a:solidFill>
            <a:schemeClr val="bg1">
              <a:lumMod val="65000"/>
            </a:schemeClr>
          </a:solidFill>
        </p:spPr>
        <p:txBody>
          <a:bodyPr tIns="10800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frame and insert picture </a:t>
            </a:r>
            <a:br>
              <a:rPr lang="en-GB" noProof="0" dirty="0"/>
            </a:br>
            <a:r>
              <a:rPr lang="en-GB" noProof="0" dirty="0"/>
              <a:t>via Templafy images</a:t>
            </a:r>
          </a:p>
        </p:txBody>
      </p:sp>
      <p:sp>
        <p:nvSpPr>
          <p:cNvPr id="27" name="Textplatzhalt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8183563" y="3487298"/>
            <a:ext cx="3600450" cy="215444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1400" b="0" spc="-10" baseline="0">
                <a:solidFill>
                  <a:schemeClr val="tx1"/>
                </a:solidFill>
                <a:latin typeface="+mj-lt"/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title</a:t>
            </a:r>
          </a:p>
        </p:txBody>
      </p:sp>
      <p:sp>
        <p:nvSpPr>
          <p:cNvPr id="38" name="Bildplatzhalter 10">
            <a:extLst>
              <a:ext uri="{FF2B5EF4-FFF2-40B4-BE49-F238E27FC236}">
                <a16:creationId xmlns:a16="http://schemas.microsoft.com/office/drawing/2014/main" id="{C2C80EAC-9266-1638-848E-6DABABBEA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295800" y="3933056"/>
            <a:ext cx="3600450" cy="1763712"/>
          </a:xfrm>
          <a:solidFill>
            <a:schemeClr val="bg1">
              <a:lumMod val="65000"/>
            </a:schemeClr>
          </a:solidFill>
        </p:spPr>
        <p:txBody>
          <a:bodyPr tIns="10800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frame and insert picture </a:t>
            </a:r>
            <a:br>
              <a:rPr lang="en-GB" noProof="0" dirty="0"/>
            </a:br>
            <a:r>
              <a:rPr lang="en-GB" noProof="0" dirty="0"/>
              <a:t>via Templafy images</a:t>
            </a:r>
          </a:p>
        </p:txBody>
      </p:sp>
      <p:sp>
        <p:nvSpPr>
          <p:cNvPr id="29" name="Textplatzhalt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4295775" y="5758005"/>
            <a:ext cx="3600450" cy="215444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1400" b="0" spc="-10" baseline="0">
                <a:solidFill>
                  <a:schemeClr val="tx1"/>
                </a:solidFill>
                <a:latin typeface="+mj-lt"/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title</a:t>
            </a:r>
          </a:p>
        </p:txBody>
      </p:sp>
      <p:sp>
        <p:nvSpPr>
          <p:cNvPr id="39" name="Bildplatzhalter 10">
            <a:extLst>
              <a:ext uri="{FF2B5EF4-FFF2-40B4-BE49-F238E27FC236}">
                <a16:creationId xmlns:a16="http://schemas.microsoft.com/office/drawing/2014/main" id="{DD118386-BFB9-727E-7DA7-542D37DF8696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184232" y="3933056"/>
            <a:ext cx="3600450" cy="1763712"/>
          </a:xfrm>
          <a:solidFill>
            <a:schemeClr val="bg1">
              <a:lumMod val="65000"/>
            </a:schemeClr>
          </a:solidFill>
        </p:spPr>
        <p:txBody>
          <a:bodyPr tIns="10800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frame and insert picture </a:t>
            </a:r>
            <a:br>
              <a:rPr lang="en-GB" noProof="0" dirty="0"/>
            </a:br>
            <a:r>
              <a:rPr lang="en-GB" noProof="0" dirty="0"/>
              <a:t>via Templafy images</a:t>
            </a:r>
          </a:p>
        </p:txBody>
      </p:sp>
      <p:sp>
        <p:nvSpPr>
          <p:cNvPr id="31" name="Textplatzhalter 22"/>
          <p:cNvSpPr>
            <a:spLocks noGrp="1"/>
          </p:cNvSpPr>
          <p:nvPr>
            <p:ph type="body" sz="quarter" idx="29" hasCustomPrompt="1"/>
          </p:nvPr>
        </p:nvSpPr>
        <p:spPr>
          <a:xfrm>
            <a:off x="8183563" y="5758005"/>
            <a:ext cx="3600450" cy="215444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1400" b="0" spc="-10" baseline="0">
                <a:solidFill>
                  <a:schemeClr val="tx1"/>
                </a:solidFill>
                <a:latin typeface="+mj-lt"/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title</a:t>
            </a:r>
          </a:p>
        </p:txBody>
      </p:sp>
      <p:sp>
        <p:nvSpPr>
          <p:cNvPr id="24" name="Title 3"/>
          <p:cNvSpPr>
            <a:spLocks noGrp="1"/>
          </p:cNvSpPr>
          <p:nvPr>
            <p:ph type="title" hasCustomPrompt="1"/>
          </p:nvPr>
        </p:nvSpPr>
        <p:spPr>
          <a:xfrm>
            <a:off x="406800" y="367200"/>
            <a:ext cx="11376000" cy="430887"/>
          </a:xfrm>
        </p:spPr>
        <p:txBody>
          <a:bodyPr>
            <a:noAutofit/>
          </a:bodyPr>
          <a:lstStyle/>
          <a:p>
            <a:r>
              <a:rPr lang="en-GB" noProof="0" dirty="0"/>
              <a:t>Click to </a:t>
            </a:r>
            <a:r>
              <a:rPr lang="en-GB" dirty="0"/>
              <a:t>add title</a:t>
            </a:r>
            <a:endParaRPr lang="en-GB" noProof="0" dirty="0"/>
          </a:p>
        </p:txBody>
      </p:sp>
      <p:sp>
        <p:nvSpPr>
          <p:cNvPr id="2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6800" y="810000"/>
            <a:ext cx="11376000" cy="430887"/>
          </a:xfr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spc="-4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44F8A7-9076-984C-2928-FF547F2B83C5}"/>
              </a:ext>
            </a:extLst>
          </p:cNvPr>
          <p:cNvSpPr>
            <a:spLocks noGrp="1"/>
          </p:cNvSpPr>
          <p:nvPr>
            <p:ph type="dt" sz="half" idx="51"/>
          </p:nvPr>
        </p:nvSpPr>
        <p:spPr/>
        <p:txBody>
          <a:bodyPr/>
          <a:lstStyle/>
          <a:p>
            <a:fld id="{ABCC9038-8CC9-4226-B11E-E563975F20FF}" type="datetime1">
              <a:rPr lang="en-GB" noProof="0" smtClean="0"/>
              <a:t>26/09/2022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E29F4E-B1B9-98D5-DB6A-D7A450772D4C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ABA91-F866-FE3C-6064-D23CBF38AB3D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285472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E25E79B-179C-8106-3B22-61FF960C579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7988" y="1665288"/>
            <a:ext cx="3600450" cy="4248150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23" name="Inhaltsplatzhalter 17">
            <a:extLst>
              <a:ext uri="{FF2B5EF4-FFF2-40B4-BE49-F238E27FC236}">
                <a16:creationId xmlns:a16="http://schemas.microsoft.com/office/drawing/2014/main" id="{69F76CFC-99C0-D966-51A6-17D16BE0929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4295775" y="1665288"/>
            <a:ext cx="3600450" cy="1763712"/>
          </a:xfrm>
        </p:spPr>
        <p:txBody>
          <a:bodyPr/>
          <a:lstStyle/>
          <a:p>
            <a:pPr lvl="0"/>
            <a:r>
              <a:rPr lang="en-GB" dirty="0"/>
              <a:t>Click </a:t>
            </a:r>
            <a:r>
              <a:rPr lang="en-GB" noProof="0" dirty="0"/>
              <a:t>on one of the symbols to add image, table, graph, etc</a:t>
            </a:r>
            <a:endParaRPr lang="en-GB" dirty="0"/>
          </a:p>
        </p:txBody>
      </p:sp>
      <p:sp>
        <p:nvSpPr>
          <p:cNvPr id="16" name="Textplatzhalt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4295775" y="3429000"/>
            <a:ext cx="3600450" cy="277802"/>
          </a:xfrm>
        </p:spPr>
        <p:txBody>
          <a:bodyPr tIns="0" anchor="b" anchorCtr="0"/>
          <a:lstStyle>
            <a:lvl1pPr marL="0" indent="0" algn="ctr">
              <a:spcBef>
                <a:spcPts val="0"/>
              </a:spcBef>
              <a:buNone/>
              <a:defRPr sz="1400" b="1" spc="-10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title</a:t>
            </a:r>
          </a:p>
        </p:txBody>
      </p:sp>
      <p:sp>
        <p:nvSpPr>
          <p:cNvPr id="24" name="Inhaltsplatzhalter 17">
            <a:extLst>
              <a:ext uri="{FF2B5EF4-FFF2-40B4-BE49-F238E27FC236}">
                <a16:creationId xmlns:a16="http://schemas.microsoft.com/office/drawing/2014/main" id="{CF313E74-E8ED-22D2-B941-7B1694651FF1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8184232" y="1665288"/>
            <a:ext cx="3600450" cy="1763712"/>
          </a:xfrm>
        </p:spPr>
        <p:txBody>
          <a:bodyPr/>
          <a:lstStyle/>
          <a:p>
            <a:pPr lvl="0"/>
            <a:r>
              <a:rPr lang="en-GB" dirty="0"/>
              <a:t>Click </a:t>
            </a:r>
            <a:r>
              <a:rPr lang="en-GB" noProof="0" dirty="0"/>
              <a:t>on one of the symbols to add image, table, graph, etc</a:t>
            </a:r>
            <a:endParaRPr lang="en-GB" dirty="0"/>
          </a:p>
        </p:txBody>
      </p:sp>
      <p:sp>
        <p:nvSpPr>
          <p:cNvPr id="11" name="Textplatzhalt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8183563" y="3429000"/>
            <a:ext cx="3600450" cy="277802"/>
          </a:xfrm>
        </p:spPr>
        <p:txBody>
          <a:bodyPr tIns="0" anchor="b" anchorCtr="0"/>
          <a:lstStyle>
            <a:lvl1pPr marL="0" indent="0" algn="ctr">
              <a:spcBef>
                <a:spcPts val="0"/>
              </a:spcBef>
              <a:buNone/>
              <a:defRPr sz="1400" b="1" spc="-10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title</a:t>
            </a:r>
          </a:p>
        </p:txBody>
      </p:sp>
      <p:sp>
        <p:nvSpPr>
          <p:cNvPr id="25" name="Inhaltsplatzhalter 17">
            <a:extLst>
              <a:ext uri="{FF2B5EF4-FFF2-40B4-BE49-F238E27FC236}">
                <a16:creationId xmlns:a16="http://schemas.microsoft.com/office/drawing/2014/main" id="{FF65EED7-B141-5AA6-111B-9954DE2ACBF0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4295775" y="3944804"/>
            <a:ext cx="3600450" cy="1763712"/>
          </a:xfrm>
        </p:spPr>
        <p:txBody>
          <a:bodyPr/>
          <a:lstStyle/>
          <a:p>
            <a:pPr lvl="0"/>
            <a:r>
              <a:rPr lang="en-GB" dirty="0"/>
              <a:t>Click </a:t>
            </a:r>
            <a:r>
              <a:rPr lang="en-GB" noProof="0" dirty="0"/>
              <a:t>on one of the symbols to add image, table, graph, etc</a:t>
            </a:r>
            <a:endParaRPr lang="en-GB" dirty="0"/>
          </a:p>
        </p:txBody>
      </p:sp>
      <p:sp>
        <p:nvSpPr>
          <p:cNvPr id="13" name="Textplatzhalt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4295775" y="5700810"/>
            <a:ext cx="3600449" cy="279311"/>
          </a:xfrm>
        </p:spPr>
        <p:txBody>
          <a:bodyPr tIns="0" anchor="b" anchorCtr="0"/>
          <a:lstStyle>
            <a:lvl1pPr marL="0" indent="0" algn="ctr">
              <a:spcBef>
                <a:spcPts val="0"/>
              </a:spcBef>
              <a:buNone/>
              <a:defRPr sz="1400" b="1" spc="-10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title</a:t>
            </a:r>
          </a:p>
        </p:txBody>
      </p:sp>
      <p:sp>
        <p:nvSpPr>
          <p:cNvPr id="26" name="Inhaltsplatzhalter 17">
            <a:extLst>
              <a:ext uri="{FF2B5EF4-FFF2-40B4-BE49-F238E27FC236}">
                <a16:creationId xmlns:a16="http://schemas.microsoft.com/office/drawing/2014/main" id="{FE4E4AFF-3CB3-3BA9-A203-BA4EAF6A23A8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8184232" y="3944804"/>
            <a:ext cx="3600450" cy="1763712"/>
          </a:xfrm>
        </p:spPr>
        <p:txBody>
          <a:bodyPr/>
          <a:lstStyle/>
          <a:p>
            <a:pPr lvl="0"/>
            <a:r>
              <a:rPr lang="en-GB" dirty="0"/>
              <a:t>Click </a:t>
            </a:r>
            <a:r>
              <a:rPr lang="en-GB" noProof="0" dirty="0"/>
              <a:t>on one of the symbols to add image, table, graph, etc</a:t>
            </a:r>
            <a:endParaRPr lang="en-GB" dirty="0"/>
          </a:p>
        </p:txBody>
      </p:sp>
      <p:sp>
        <p:nvSpPr>
          <p:cNvPr id="15" name="Textplatzhalt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8183563" y="5700810"/>
            <a:ext cx="3600450" cy="279311"/>
          </a:xfrm>
        </p:spPr>
        <p:txBody>
          <a:bodyPr tIns="0" anchor="b" anchorCtr="0"/>
          <a:lstStyle>
            <a:lvl1pPr marL="0" indent="0" algn="ctr">
              <a:spcBef>
                <a:spcPts val="0"/>
              </a:spcBef>
              <a:buNone/>
              <a:defRPr sz="1400" b="1" spc="-10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title</a:t>
            </a:r>
          </a:p>
        </p:txBody>
      </p:sp>
      <p:sp>
        <p:nvSpPr>
          <p:cNvPr id="17" name="Title 3"/>
          <p:cNvSpPr>
            <a:spLocks noGrp="1"/>
          </p:cNvSpPr>
          <p:nvPr>
            <p:ph type="title" hasCustomPrompt="1"/>
          </p:nvPr>
        </p:nvSpPr>
        <p:spPr>
          <a:xfrm>
            <a:off x="406800" y="367200"/>
            <a:ext cx="11376000" cy="430887"/>
          </a:xfrm>
        </p:spPr>
        <p:txBody>
          <a:bodyPr>
            <a:noAutofit/>
          </a:bodyPr>
          <a:lstStyle/>
          <a:p>
            <a:r>
              <a:rPr lang="en-GB" noProof="0" dirty="0"/>
              <a:t>Click to </a:t>
            </a:r>
            <a:r>
              <a:rPr lang="en-GB" dirty="0"/>
              <a:t>add title</a:t>
            </a:r>
            <a:endParaRPr lang="en-GB" noProof="0" dirty="0"/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6800" y="810000"/>
            <a:ext cx="11376000" cy="430887"/>
          </a:xfr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spc="-4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8226B4-D279-5BDE-8005-0DC1AE220D3A}"/>
              </a:ext>
            </a:extLst>
          </p:cNvPr>
          <p:cNvSpPr>
            <a:spLocks noGrp="1"/>
          </p:cNvSpPr>
          <p:nvPr>
            <p:ph type="dt" sz="half" idx="41"/>
          </p:nvPr>
        </p:nvSpPr>
        <p:spPr/>
        <p:txBody>
          <a:bodyPr/>
          <a:lstStyle/>
          <a:p>
            <a:fld id="{D5F6B0A2-B8B3-4E67-9F02-22368AB0266A}" type="datetime1">
              <a:rPr lang="en-GB" noProof="0" smtClean="0"/>
              <a:t>26/09/2022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8BB09-BAB1-EB34-BBDF-3D349E05A323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C62DB-1DBF-B989-2201-19BE6018A488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187035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D1A15A-018E-B33B-7EF0-0C56825582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2BF8C546-8622-F305-40AB-8F1351C61E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1105"/>
            <a:ext cx="11376025" cy="430887"/>
          </a:xfr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spc="-4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604A0EF-A1E3-7F94-8AB1-3E50CB4CB5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7988" y="1665288"/>
            <a:ext cx="3600450" cy="4248150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6" name="Textplatzhalt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4295775" y="1665288"/>
            <a:ext cx="7488238" cy="26441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b="0" spc="20" baseline="0">
                <a:latin typeface="+mj-lt"/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title (optional)</a:t>
            </a:r>
          </a:p>
        </p:txBody>
      </p:sp>
      <p:sp>
        <p:nvSpPr>
          <p:cNvPr id="10" name="Inhaltsplatzhalter 17">
            <a:extLst>
              <a:ext uri="{FF2B5EF4-FFF2-40B4-BE49-F238E27FC236}">
                <a16:creationId xmlns:a16="http://schemas.microsoft.com/office/drawing/2014/main" id="{C7BE9A7B-D829-77F8-008B-3909684B368B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4295775" y="2105614"/>
            <a:ext cx="7488238" cy="3807824"/>
          </a:xfrm>
        </p:spPr>
        <p:txBody>
          <a:bodyPr/>
          <a:lstStyle/>
          <a:p>
            <a:pPr lvl="0"/>
            <a:r>
              <a:rPr lang="en-GB" dirty="0"/>
              <a:t>Click </a:t>
            </a:r>
            <a:r>
              <a:rPr lang="en-GB" noProof="0" dirty="0"/>
              <a:t>on one of the symbols to add image, table, graph, etc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319CEB-FE3B-BF0E-FBEF-B33BE24056EE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B4C1B1CC-8721-419C-9F43-BD559E0E4375}" type="datetime1">
              <a:rPr lang="en-GB" noProof="0" smtClean="0"/>
              <a:t>26/09/2022</a:t>
            </a:fld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4FE181-D62C-A65E-94CA-60D7744913F6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ACF39-0D88-865D-B40C-DFFE876F3191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094328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llustrativ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EFBE975-6E64-18D8-45F8-147C3D0DE79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7988" y="1665288"/>
            <a:ext cx="3600450" cy="4248150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20" hasCustomPrompt="1"/>
          </p:nvPr>
        </p:nvSpPr>
        <p:spPr>
          <a:xfrm>
            <a:off x="4295775" y="1665288"/>
            <a:ext cx="3600450" cy="2735262"/>
          </a:xfrm>
          <a:solidFill>
            <a:schemeClr val="bg1">
              <a:lumMod val="65000"/>
            </a:schemeClr>
          </a:solidFill>
        </p:spPr>
        <p:txBody>
          <a:bodyPr tIns="108000"/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frame and insert picture </a:t>
            </a:r>
            <a:br>
              <a:rPr lang="en-GB" noProof="0" dirty="0"/>
            </a:br>
            <a:r>
              <a:rPr lang="en-GB" noProof="0" dirty="0"/>
              <a:t>via Templafy images</a:t>
            </a:r>
          </a:p>
        </p:txBody>
      </p:sp>
      <p:sp>
        <p:nvSpPr>
          <p:cNvPr id="16" name="Textplatzhalt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4295775" y="4672513"/>
            <a:ext cx="3600450" cy="324000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1400" b="1" spc="-10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title</a:t>
            </a:r>
          </a:p>
        </p:txBody>
      </p:sp>
      <p:sp>
        <p:nvSpPr>
          <p:cNvPr id="11" name="Textplatzhalt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4295775" y="4900930"/>
            <a:ext cx="3600450" cy="858624"/>
          </a:xfrm>
        </p:spPr>
        <p:txBody>
          <a:bodyPr wrap="square" t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4800" spc="-40" baseline="0">
                <a:latin typeface="+mj-lt"/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000</a:t>
            </a:r>
          </a:p>
        </p:txBody>
      </p:sp>
      <p:sp>
        <p:nvSpPr>
          <p:cNvPr id="12" name="Textplatzhalt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4295775" y="5712138"/>
            <a:ext cx="3600450" cy="261000"/>
          </a:xfrm>
        </p:spPr>
        <p:txBody>
          <a:bodyPr wrap="square" tIns="0" bIns="0"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400" spc="-10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21" name="Bildplatzhalter 13"/>
          <p:cNvSpPr>
            <a:spLocks noGrp="1"/>
          </p:cNvSpPr>
          <p:nvPr>
            <p:ph type="pic" sz="quarter" idx="24" hasCustomPrompt="1"/>
          </p:nvPr>
        </p:nvSpPr>
        <p:spPr>
          <a:xfrm>
            <a:off x="8183563" y="1665288"/>
            <a:ext cx="3600450" cy="2735262"/>
          </a:xfrm>
          <a:solidFill>
            <a:schemeClr val="bg1">
              <a:lumMod val="65000"/>
            </a:schemeClr>
          </a:solidFill>
        </p:spPr>
        <p:txBody>
          <a:bodyPr tIns="108000"/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frame and insert picture </a:t>
            </a:r>
            <a:br>
              <a:rPr lang="en-GB" noProof="0" dirty="0"/>
            </a:br>
            <a:r>
              <a:rPr lang="en-GB" noProof="0" dirty="0"/>
              <a:t>via Templafy images</a:t>
            </a:r>
          </a:p>
        </p:txBody>
      </p:sp>
      <p:sp>
        <p:nvSpPr>
          <p:cNvPr id="15" name="Textplatzhalt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8183563" y="4672513"/>
            <a:ext cx="3600450" cy="324000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1400" b="1" spc="-10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title</a:t>
            </a:r>
          </a:p>
        </p:txBody>
      </p:sp>
      <p:sp>
        <p:nvSpPr>
          <p:cNvPr id="17" name="Textplatzhalt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8183563" y="4900930"/>
            <a:ext cx="3600450" cy="858624"/>
          </a:xfrm>
        </p:spPr>
        <p:txBody>
          <a:bodyPr wrap="square" tIns="11880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4800" spc="-40" baseline="0">
                <a:latin typeface="+mj-lt"/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000</a:t>
            </a:r>
          </a:p>
        </p:txBody>
      </p:sp>
      <p:sp>
        <p:nvSpPr>
          <p:cNvPr id="20" name="Textplatzhalt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8183563" y="5720726"/>
            <a:ext cx="3600450" cy="252412"/>
          </a:xfrm>
        </p:spPr>
        <p:txBody>
          <a:bodyPr wrap="square" tIns="0" bIns="0"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400" spc="-10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18" name="Title 3"/>
          <p:cNvSpPr>
            <a:spLocks noGrp="1"/>
          </p:cNvSpPr>
          <p:nvPr>
            <p:ph type="title" hasCustomPrompt="1"/>
          </p:nvPr>
        </p:nvSpPr>
        <p:spPr>
          <a:xfrm>
            <a:off x="406800" y="367200"/>
            <a:ext cx="11376000" cy="430887"/>
          </a:xfrm>
        </p:spPr>
        <p:txBody>
          <a:bodyPr>
            <a:noAutofit/>
          </a:bodyPr>
          <a:lstStyle/>
          <a:p>
            <a:r>
              <a:rPr lang="en-GB" noProof="0" dirty="0"/>
              <a:t>Click to </a:t>
            </a:r>
            <a:r>
              <a:rPr lang="en-GB" dirty="0"/>
              <a:t>add title</a:t>
            </a:r>
            <a:endParaRPr lang="en-GB" noProof="0" dirty="0"/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6800" y="810000"/>
            <a:ext cx="11376000" cy="430887"/>
          </a:xfr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spc="-4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F6458-4D7F-093E-FB9B-AF39339276FB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C9EF1029-05F8-45DA-89E6-4FA375AEA93C}" type="datetime1">
              <a:rPr lang="en-GB" noProof="0" smtClean="0"/>
              <a:t>26/09/2022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AD68D2-884E-E851-B643-FFDE4D16A6F0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058AE-DE33-4621-7203-56FFDF48B18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633052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s left with 2 columns with Headlines and Images (placehold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ildplatzhalter 16"/>
          <p:cNvSpPr>
            <a:spLocks noGrp="1"/>
          </p:cNvSpPr>
          <p:nvPr>
            <p:ph type="pic" sz="quarter" idx="27" hasCustomPrompt="1"/>
          </p:nvPr>
        </p:nvSpPr>
        <p:spPr>
          <a:xfrm>
            <a:off x="4295775" y="1666800"/>
            <a:ext cx="3600450" cy="1980000"/>
          </a:xfrm>
          <a:solidFill>
            <a:schemeClr val="bg1">
              <a:lumMod val="65000"/>
            </a:schemeClr>
          </a:solidFill>
        </p:spPr>
        <p:txBody>
          <a:bodyPr tIns="108000">
            <a:noAutofit/>
          </a:bodyPr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frame and insert picture </a:t>
            </a:r>
            <a:br>
              <a:rPr lang="en-GB" noProof="0" dirty="0"/>
            </a:br>
            <a:r>
              <a:rPr lang="en-GB" noProof="0" dirty="0"/>
              <a:t>via Templafy images</a:t>
            </a:r>
          </a:p>
        </p:txBody>
      </p:sp>
      <p:sp>
        <p:nvSpPr>
          <p:cNvPr id="37" name="Bildplatzhalter 16"/>
          <p:cNvSpPr>
            <a:spLocks noGrp="1"/>
          </p:cNvSpPr>
          <p:nvPr>
            <p:ph type="pic" sz="quarter" idx="31" hasCustomPrompt="1"/>
          </p:nvPr>
        </p:nvSpPr>
        <p:spPr>
          <a:xfrm>
            <a:off x="8183562" y="1666800"/>
            <a:ext cx="3599238" cy="1980000"/>
          </a:xfrm>
          <a:solidFill>
            <a:schemeClr val="bg1">
              <a:lumMod val="65000"/>
            </a:schemeClr>
          </a:solidFill>
        </p:spPr>
        <p:txBody>
          <a:bodyPr tIns="108000">
            <a:noAutofit/>
          </a:bodyPr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frame and insert picture </a:t>
            </a:r>
            <a:br>
              <a:rPr lang="en-GB" noProof="0" dirty="0"/>
            </a:br>
            <a:r>
              <a:rPr lang="en-GB" noProof="0" dirty="0"/>
              <a:t>via Templafy images</a:t>
            </a:r>
          </a:p>
        </p:txBody>
      </p:sp>
      <p:sp>
        <p:nvSpPr>
          <p:cNvPr id="20" name="Textplatzhalt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406800" y="2008800"/>
            <a:ext cx="3600000" cy="246221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insert subline</a:t>
            </a:r>
          </a:p>
        </p:txBody>
      </p:sp>
      <p:sp>
        <p:nvSpPr>
          <p:cNvPr id="21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406800" y="1666800"/>
            <a:ext cx="3600000" cy="270000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b="0" spc="-20" baseline="0">
                <a:latin typeface="+mj-lt"/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headline</a:t>
            </a:r>
          </a:p>
        </p:txBody>
      </p:sp>
      <p:sp>
        <p:nvSpPr>
          <p:cNvPr id="22" name="Textplatzhalt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4294800" y="3934800"/>
            <a:ext cx="3600000" cy="244800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insert headline</a:t>
            </a:r>
          </a:p>
        </p:txBody>
      </p:sp>
      <p:sp>
        <p:nvSpPr>
          <p:cNvPr id="33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8182800" y="3933379"/>
            <a:ext cx="3600000" cy="246221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insert headline</a:t>
            </a:r>
          </a:p>
        </p:txBody>
      </p:sp>
      <p:sp>
        <p:nvSpPr>
          <p:cNvPr id="36" name="Content Placeholder 6"/>
          <p:cNvSpPr>
            <a:spLocks noGrp="1"/>
          </p:cNvSpPr>
          <p:nvPr>
            <p:ph sz="quarter" idx="32" hasCustomPrompt="1"/>
          </p:nvPr>
        </p:nvSpPr>
        <p:spPr>
          <a:xfrm>
            <a:off x="4294800" y="4197600"/>
            <a:ext cx="3600000" cy="17136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Char char="​"/>
              <a:defRPr sz="1200"/>
            </a:lvl1pPr>
            <a:lvl2pPr marL="136800" indent="-136800">
              <a:buFont typeface="Arial" panose="020B0604020202020204" pitchFamily="34" charset="0"/>
              <a:buChar char="•"/>
              <a:defRPr sz="1200"/>
            </a:lvl2pPr>
            <a:lvl3pPr marL="270000" indent="-171450">
              <a:buFont typeface="Arial" panose="020B0604020202020204" pitchFamily="34" charset="0"/>
              <a:buChar char="•"/>
              <a:defRPr sz="1200"/>
            </a:lvl3pPr>
            <a:lvl4pPr marL="399600" indent="-133200">
              <a:buFont typeface="Arial" panose="020B0604020202020204" pitchFamily="34" charset="0"/>
              <a:buChar char="•"/>
              <a:defRPr sz="1100"/>
            </a:lvl4pPr>
            <a:lvl5pPr marL="0" indent="0">
              <a:spcBef>
                <a:spcPts val="400"/>
              </a:spcBef>
              <a:buFont typeface="Arial" panose="020B0604020202020204" pitchFamily="34" charset="0"/>
              <a:buChar char="​"/>
              <a:defRPr sz="1100"/>
            </a:lvl5pPr>
          </a:lstStyle>
          <a:p>
            <a:pPr lvl="0"/>
            <a:r>
              <a:rPr lang="en-GB" noProof="0" dirty="0"/>
              <a:t>Click to add text (or click on one of the symbols to add image, table, graph, etc.)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Content Placeholder 14"/>
          <p:cNvSpPr>
            <a:spLocks noGrp="1"/>
          </p:cNvSpPr>
          <p:nvPr>
            <p:ph sz="quarter" idx="19" hasCustomPrompt="1"/>
          </p:nvPr>
        </p:nvSpPr>
        <p:spPr>
          <a:xfrm>
            <a:off x="8182177" y="4197600"/>
            <a:ext cx="3600623" cy="17136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Char char="​"/>
              <a:defRPr sz="1200"/>
            </a:lvl1pPr>
            <a:lvl2pPr marL="136800" indent="-136800">
              <a:buFont typeface="Arial" panose="020B0604020202020204" pitchFamily="34" charset="0"/>
              <a:buChar char="•"/>
              <a:defRPr sz="1200"/>
            </a:lvl2pPr>
            <a:lvl3pPr marL="270000" indent="-133200">
              <a:buFont typeface="Arial" panose="020B0604020202020204" pitchFamily="34" charset="0"/>
              <a:buChar char="•"/>
              <a:defRPr sz="1100"/>
            </a:lvl3pPr>
            <a:lvl4pPr marL="399600" indent="-133200">
              <a:buFont typeface="Arial" panose="020B0604020202020204" pitchFamily="34" charset="0"/>
              <a:buChar char="•"/>
              <a:defRPr sz="1100"/>
            </a:lvl4pPr>
            <a:lvl5pPr marL="0" indent="0">
              <a:spcBef>
                <a:spcPts val="400"/>
              </a:spcBef>
              <a:buFont typeface="Arial" panose="020B0604020202020204" pitchFamily="34" charset="0"/>
              <a:buChar char="​"/>
              <a:defRPr sz="1100"/>
            </a:lvl5pPr>
          </a:lstStyle>
          <a:p>
            <a:pPr lvl="0"/>
            <a:r>
              <a:rPr lang="en-GB" noProof="0" dirty="0"/>
              <a:t>Click to add text (or click on one of the symbols to add image, table, graph, etc.)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8" hasCustomPrompt="1"/>
          </p:nvPr>
        </p:nvSpPr>
        <p:spPr>
          <a:xfrm>
            <a:off x="406800" y="4690800"/>
            <a:ext cx="3600000" cy="216000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insert headline</a:t>
            </a:r>
          </a:p>
        </p:txBody>
      </p:sp>
      <p:sp>
        <p:nvSpPr>
          <p:cNvPr id="26" name="Textplatzhalter 22"/>
          <p:cNvSpPr>
            <a:spLocks noGrp="1"/>
          </p:cNvSpPr>
          <p:nvPr>
            <p:ph type="body" sz="quarter" idx="39" hasCustomPrompt="1"/>
          </p:nvPr>
        </p:nvSpPr>
        <p:spPr>
          <a:xfrm>
            <a:off x="406800" y="4964400"/>
            <a:ext cx="3600000" cy="215444"/>
          </a:xfr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Click to add subline</a:t>
            </a:r>
          </a:p>
        </p:txBody>
      </p:sp>
      <p:sp>
        <p:nvSpPr>
          <p:cNvPr id="17" name="Title 3"/>
          <p:cNvSpPr>
            <a:spLocks noGrp="1"/>
          </p:cNvSpPr>
          <p:nvPr>
            <p:ph type="title" hasCustomPrompt="1"/>
          </p:nvPr>
        </p:nvSpPr>
        <p:spPr>
          <a:xfrm>
            <a:off x="406800" y="367200"/>
            <a:ext cx="11376000" cy="430887"/>
          </a:xfrm>
        </p:spPr>
        <p:txBody>
          <a:bodyPr>
            <a:noAutofit/>
          </a:bodyPr>
          <a:lstStyle/>
          <a:p>
            <a:r>
              <a:rPr lang="en-GB" noProof="0" dirty="0"/>
              <a:t>Click to </a:t>
            </a:r>
            <a:r>
              <a:rPr lang="en-GB" dirty="0"/>
              <a:t>add title</a:t>
            </a:r>
            <a:endParaRPr lang="en-GB" noProof="0" dirty="0"/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6800" y="810000"/>
            <a:ext cx="11376000" cy="430887"/>
          </a:xfr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spc="-4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80C81-54EA-E87C-A2FD-A05D4980917E}"/>
              </a:ext>
            </a:extLst>
          </p:cNvPr>
          <p:cNvSpPr>
            <a:spLocks noGrp="1"/>
          </p:cNvSpPr>
          <p:nvPr>
            <p:ph type="dt" sz="half" idx="40"/>
          </p:nvPr>
        </p:nvSpPr>
        <p:spPr/>
        <p:txBody>
          <a:bodyPr/>
          <a:lstStyle/>
          <a:p>
            <a:fld id="{5BF2A5F4-60DB-4736-8E18-30C152A46828}" type="datetime1">
              <a:rPr lang="en-GB" noProof="0" smtClean="0"/>
              <a:t>26/09/2022</a:t>
            </a:fld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AFFB0-7337-1B7B-1801-9811CB20966A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DD68E-5E33-E08E-04B7-A98E4F572444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279860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s left with 2 columns with Headlines and Images (placehold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665289"/>
            <a:ext cx="3599404" cy="270718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b="0" spc="-20" baseline="0">
                <a:latin typeface="+mj-lt"/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headline</a:t>
            </a:r>
          </a:p>
        </p:txBody>
      </p:sp>
      <p:sp>
        <p:nvSpPr>
          <p:cNvPr id="20" name="Textplatzhalt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2010171"/>
            <a:ext cx="3600450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600" b="0" spc="-10" baseline="0">
                <a:solidFill>
                  <a:schemeClr val="tx1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insert subline</a:t>
            </a:r>
          </a:p>
        </p:txBody>
      </p:sp>
      <p:sp>
        <p:nvSpPr>
          <p:cNvPr id="26" name="Textplatzhalter 22"/>
          <p:cNvSpPr>
            <a:spLocks noGrp="1"/>
          </p:cNvSpPr>
          <p:nvPr>
            <p:ph type="body" sz="quarter" idx="39" hasCustomPrompt="1"/>
          </p:nvPr>
        </p:nvSpPr>
        <p:spPr>
          <a:xfrm>
            <a:off x="407988" y="3176589"/>
            <a:ext cx="2627312" cy="2799910"/>
          </a:xfrm>
        </p:spPr>
        <p:txBody>
          <a:bodyPr wrap="square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spc="-10" baseline="0"/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Click to add text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B7B9E13-92BD-9ACD-7C31-16A0B5C98E29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4295775" y="1665288"/>
            <a:ext cx="3600450" cy="1979612"/>
          </a:xfrm>
        </p:spPr>
        <p:txBody>
          <a:bodyPr/>
          <a:lstStyle/>
          <a:p>
            <a:pPr lvl="0"/>
            <a:r>
              <a:rPr lang="en-GB" dirty="0"/>
              <a:t>Click </a:t>
            </a:r>
            <a:r>
              <a:rPr lang="en-GB" noProof="0" dirty="0"/>
              <a:t>on one of the symbols to add image, table, graph, etc</a:t>
            </a:r>
            <a:endParaRPr lang="en-GB" dirty="0"/>
          </a:p>
        </p:txBody>
      </p:sp>
      <p:sp>
        <p:nvSpPr>
          <p:cNvPr id="22" name="Textplatzhalt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4295775" y="3933825"/>
            <a:ext cx="3600450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600" b="1" spc="-10" baseline="0">
                <a:solidFill>
                  <a:schemeClr val="tx1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insert headline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346CE8-70AD-26C1-F46E-EC8EAD305FD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295775" y="4199118"/>
            <a:ext cx="3600450" cy="1714320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F900E487-330D-164C-78BA-9B30DA704D7E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8183563" y="1665288"/>
            <a:ext cx="3600450" cy="1979612"/>
          </a:xfrm>
        </p:spPr>
        <p:txBody>
          <a:bodyPr/>
          <a:lstStyle/>
          <a:p>
            <a:pPr lvl="0"/>
            <a:r>
              <a:rPr lang="en-GB" dirty="0"/>
              <a:t>Click </a:t>
            </a:r>
            <a:r>
              <a:rPr lang="en-GB" noProof="0" dirty="0"/>
              <a:t>on one of the symbols to add image, table, graph, etc</a:t>
            </a:r>
            <a:endParaRPr lang="en-GB" dirty="0"/>
          </a:p>
        </p:txBody>
      </p:sp>
      <p:sp>
        <p:nvSpPr>
          <p:cNvPr id="33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8183562" y="3933825"/>
            <a:ext cx="3600451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600" b="1" spc="-10" baseline="0">
                <a:solidFill>
                  <a:schemeClr val="tx1"/>
                </a:solidFill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insert headline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11FF7F86-1D9D-16E4-BBE5-F3B3E66222F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84232" y="4199118"/>
            <a:ext cx="3600450" cy="1714320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8" name="Title 3"/>
          <p:cNvSpPr>
            <a:spLocks noGrp="1"/>
          </p:cNvSpPr>
          <p:nvPr>
            <p:ph type="title" hasCustomPrompt="1"/>
          </p:nvPr>
        </p:nvSpPr>
        <p:spPr>
          <a:xfrm>
            <a:off x="406800" y="367200"/>
            <a:ext cx="11376000" cy="430887"/>
          </a:xfrm>
        </p:spPr>
        <p:txBody>
          <a:bodyPr>
            <a:noAutofit/>
          </a:bodyPr>
          <a:lstStyle/>
          <a:p>
            <a:r>
              <a:rPr lang="en-GB" noProof="0" dirty="0"/>
              <a:t>Click to </a:t>
            </a:r>
            <a:r>
              <a:rPr lang="en-GB" dirty="0"/>
              <a:t>add title</a:t>
            </a:r>
            <a:endParaRPr lang="en-GB" noProof="0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6800" y="810000"/>
            <a:ext cx="11376000" cy="430887"/>
          </a:xfr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spc="-4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3D5E5F-27DD-3534-20BE-2DC11B971565}"/>
              </a:ext>
            </a:extLst>
          </p:cNvPr>
          <p:cNvSpPr>
            <a:spLocks noGrp="1"/>
          </p:cNvSpPr>
          <p:nvPr>
            <p:ph type="dt" sz="half" idx="48"/>
          </p:nvPr>
        </p:nvSpPr>
        <p:spPr/>
        <p:txBody>
          <a:bodyPr/>
          <a:lstStyle/>
          <a:p>
            <a:fld id="{9BCC0FFA-7570-4265-AAF0-F5E2E1C97651}" type="datetime1">
              <a:rPr lang="en-GB" noProof="0" smtClean="0"/>
              <a:t>26/09/2022</a:t>
            </a:fld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8198A2-74F5-25F3-5D65-4A1AFCEBCC6D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B3A0B-1FE8-A7CB-BB01-542C834EF138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493218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17">
            <a:extLst>
              <a:ext uri="{FF2B5EF4-FFF2-40B4-BE49-F238E27FC236}">
                <a16:creationId xmlns:a16="http://schemas.microsoft.com/office/drawing/2014/main" id="{DC073571-8974-FFFD-972B-A5653C409FEA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407988" y="1665288"/>
            <a:ext cx="7488237" cy="1979612"/>
          </a:xfrm>
        </p:spPr>
        <p:txBody>
          <a:bodyPr/>
          <a:lstStyle/>
          <a:p>
            <a:pPr lvl="0"/>
            <a:r>
              <a:rPr lang="en-GB" dirty="0"/>
              <a:t>Click </a:t>
            </a:r>
            <a:r>
              <a:rPr lang="en-GB" noProof="0" dirty="0"/>
              <a:t>on one of the symbols to add image, table, graph, etc</a:t>
            </a:r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C25D5E9-5276-F38F-A3D5-78C1430F3B6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183563" y="1665288"/>
            <a:ext cx="3600450" cy="1979612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6" name="Inhaltsplatzhalter 17">
            <a:extLst>
              <a:ext uri="{FF2B5EF4-FFF2-40B4-BE49-F238E27FC236}">
                <a16:creationId xmlns:a16="http://schemas.microsoft.com/office/drawing/2014/main" id="{E035B84B-C361-D55F-C740-6C4A9E32A993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407988" y="3933056"/>
            <a:ext cx="7488237" cy="1979612"/>
          </a:xfrm>
        </p:spPr>
        <p:txBody>
          <a:bodyPr/>
          <a:lstStyle/>
          <a:p>
            <a:pPr lvl="0"/>
            <a:r>
              <a:rPr lang="en-GB" dirty="0"/>
              <a:t>Click </a:t>
            </a:r>
            <a:r>
              <a:rPr lang="en-GB" noProof="0" dirty="0"/>
              <a:t>on one of the symbols to add image, table, graph, etc</a:t>
            </a:r>
            <a:endParaRPr lang="en-GB" dirty="0"/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DB92B4CD-A9F7-FD63-CB26-F65CCCECA4A3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8183563" y="3933056"/>
            <a:ext cx="3600474" cy="1979612"/>
          </a:xfrm>
        </p:spPr>
        <p:txBody>
          <a:bodyPr/>
          <a:lstStyle/>
          <a:p>
            <a:pPr lvl="0"/>
            <a:r>
              <a:rPr lang="en-GB" dirty="0"/>
              <a:t>Click </a:t>
            </a:r>
            <a:r>
              <a:rPr lang="en-GB" noProof="0" dirty="0"/>
              <a:t>on one of the symbols to add image, table, graph, etc</a:t>
            </a:r>
            <a:endParaRPr lang="en-GB" dirty="0"/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06800" y="367200"/>
            <a:ext cx="11376000" cy="430887"/>
          </a:xfrm>
        </p:spPr>
        <p:txBody>
          <a:bodyPr>
            <a:noAutofit/>
          </a:bodyPr>
          <a:lstStyle/>
          <a:p>
            <a:r>
              <a:rPr lang="en-GB" noProof="0" dirty="0"/>
              <a:t>Click to </a:t>
            </a:r>
            <a:r>
              <a:rPr lang="en-GB" dirty="0"/>
              <a:t>add title</a:t>
            </a:r>
            <a:endParaRPr lang="en-GB" noProof="0" dirty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6800" y="810000"/>
            <a:ext cx="11376000" cy="430887"/>
          </a:xfr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spc="-4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16AD65-48E0-7060-AC95-137FD68B481B}"/>
              </a:ext>
            </a:extLst>
          </p:cNvPr>
          <p:cNvSpPr>
            <a:spLocks noGrp="1"/>
          </p:cNvSpPr>
          <p:nvPr>
            <p:ph type="dt" sz="half" idx="40"/>
          </p:nvPr>
        </p:nvSpPr>
        <p:spPr/>
        <p:txBody>
          <a:bodyPr/>
          <a:lstStyle/>
          <a:p>
            <a:fld id="{598F05B9-B051-451A-9BB3-625E50C2F91B}" type="datetime1">
              <a:rPr lang="en-GB" noProof="0" smtClean="0"/>
              <a:t>26/09/2022</a:t>
            </a:fld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A7723-B1D2-62AF-7AAE-52210552E0ED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6A7B2-8218-F40D-ACFE-C2650C7721E1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202939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17">
            <a:extLst>
              <a:ext uri="{FF2B5EF4-FFF2-40B4-BE49-F238E27FC236}">
                <a16:creationId xmlns:a16="http://schemas.microsoft.com/office/drawing/2014/main" id="{309CE0CD-FCDD-5310-7034-3F057E248E38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407988" y="1665288"/>
            <a:ext cx="7488237" cy="1979612"/>
          </a:xfrm>
        </p:spPr>
        <p:txBody>
          <a:bodyPr/>
          <a:lstStyle/>
          <a:p>
            <a:pPr lvl="0"/>
            <a:r>
              <a:rPr lang="en-GB" dirty="0"/>
              <a:t>Click </a:t>
            </a:r>
            <a:r>
              <a:rPr lang="en-GB" noProof="0" dirty="0"/>
              <a:t>on one of the symbols to add image, table, graph, etc</a:t>
            </a:r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37DE666-9D4C-8F4B-D134-13237B413DE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183563" y="1665288"/>
            <a:ext cx="3600450" cy="1979612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Inhaltsplatzhalter 17">
            <a:extLst>
              <a:ext uri="{FF2B5EF4-FFF2-40B4-BE49-F238E27FC236}">
                <a16:creationId xmlns:a16="http://schemas.microsoft.com/office/drawing/2014/main" id="{8126A847-F614-F3EC-01DD-3175C935C3A1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407988" y="3933826"/>
            <a:ext cx="11376025" cy="1978842"/>
          </a:xfrm>
        </p:spPr>
        <p:txBody>
          <a:bodyPr/>
          <a:lstStyle/>
          <a:p>
            <a:pPr lvl="0"/>
            <a:r>
              <a:rPr lang="en-GB" dirty="0"/>
              <a:t>Click </a:t>
            </a:r>
            <a:r>
              <a:rPr lang="en-GB" noProof="0" dirty="0"/>
              <a:t>on one of the symbols to add image, table, graph, etc</a:t>
            </a:r>
            <a:endParaRPr lang="en-GB" dirty="0"/>
          </a:p>
        </p:txBody>
      </p:sp>
      <p:sp>
        <p:nvSpPr>
          <p:cNvPr id="12" name="Title 3"/>
          <p:cNvSpPr>
            <a:spLocks noGrp="1"/>
          </p:cNvSpPr>
          <p:nvPr>
            <p:ph type="title" hasCustomPrompt="1"/>
          </p:nvPr>
        </p:nvSpPr>
        <p:spPr>
          <a:xfrm>
            <a:off x="406800" y="367200"/>
            <a:ext cx="11376000" cy="430887"/>
          </a:xfrm>
        </p:spPr>
        <p:txBody>
          <a:bodyPr>
            <a:noAutofit/>
          </a:bodyPr>
          <a:lstStyle/>
          <a:p>
            <a:r>
              <a:rPr lang="en-GB" noProof="0" dirty="0"/>
              <a:t>Click to </a:t>
            </a:r>
            <a:r>
              <a:rPr lang="en-GB" dirty="0"/>
              <a:t>add title</a:t>
            </a:r>
            <a:endParaRPr lang="en-GB" noProof="0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6800" y="810000"/>
            <a:ext cx="11376000" cy="430887"/>
          </a:xfr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spc="-4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4D027A-37C9-60B6-B0BC-6227BD333F9E}"/>
              </a:ext>
            </a:extLst>
          </p:cNvPr>
          <p:cNvSpPr>
            <a:spLocks noGrp="1"/>
          </p:cNvSpPr>
          <p:nvPr>
            <p:ph type="dt" sz="half" idx="39"/>
          </p:nvPr>
        </p:nvSpPr>
        <p:spPr/>
        <p:txBody>
          <a:bodyPr/>
          <a:lstStyle/>
          <a:p>
            <a:fld id="{86829BA5-289C-4697-BB76-65B5A2DBCC18}" type="datetime1">
              <a:rPr lang="en-GB" noProof="0" smtClean="0"/>
              <a:t>26/09/2022</a:t>
            </a:fld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5FBDD7-A16D-4F2A-90C8-36288EEEFAF7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FA232-EAC0-9DE0-888F-8D4A3E81C38A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49762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[Placeholder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ogo Placeholder 19">
            <a:extLst>
              <a:ext uri="{FF2B5EF4-FFF2-40B4-BE49-F238E27FC236}">
                <a16:creationId xmlns:a16="http://schemas.microsoft.com/office/drawing/2014/main" id="{AB605988-62AB-8225-0888-AA23EB943EC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12192000" cy="68580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700">
                <a:noFill/>
              </a:defRPr>
            </a:lvl1pPr>
            <a:lvl2pPr marL="180000" indent="0">
              <a:buNone/>
              <a:defRPr sz="700"/>
            </a:lvl2pPr>
            <a:lvl3pPr marL="360000" indent="0">
              <a:buNone/>
              <a:defRPr sz="700"/>
            </a:lvl3pPr>
            <a:lvl4pPr marL="540000" indent="0">
              <a:buNone/>
              <a:defRPr sz="700"/>
            </a:lvl4pPr>
            <a:lvl5pPr marL="720000" indent="0">
              <a:buNone/>
              <a:defRPr sz="700"/>
            </a:lvl5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9" name="Image placeholder">
            <a:extLst>
              <a:ext uri="{FF2B5EF4-FFF2-40B4-BE49-F238E27FC236}">
                <a16:creationId xmlns:a16="http://schemas.microsoft.com/office/drawing/2014/main" id="{8D64076B-1F5A-2AC0-04A7-6C08456E048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 lIns="108000" tIns="108000" numCol="4" anchor="t"/>
          <a:lstStyle>
            <a:lvl1pPr marL="0" indent="0" algn="l">
              <a:buFontTx/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frame and insert image </a:t>
            </a:r>
            <a:br>
              <a:rPr lang="en-GB" noProof="0" dirty="0"/>
            </a:br>
            <a:r>
              <a:rPr lang="en-GB" noProof="0" dirty="0"/>
              <a:t>via </a:t>
            </a:r>
            <a:r>
              <a:rPr lang="en-GB" noProof="0" dirty="0" err="1"/>
              <a:t>Templafy</a:t>
            </a:r>
            <a:r>
              <a:rPr lang="en-GB" noProof="0" dirty="0"/>
              <a:t> image </a:t>
            </a:r>
            <a:br>
              <a:rPr lang="en-GB" noProof="0" dirty="0"/>
            </a:br>
            <a:r>
              <a:rPr lang="en-GB" noProof="0" dirty="0"/>
              <a:t>(if necessary, move the image backwards </a:t>
            </a:r>
            <a:br>
              <a:rPr lang="en-GB" noProof="0" dirty="0"/>
            </a:br>
            <a:r>
              <a:rPr lang="en-GB" noProof="0" dirty="0"/>
              <a:t>to reveal the density filter)</a:t>
            </a:r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4E0D11D0-F6B1-6F7C-C033-A921A65BC0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6000" y="186735"/>
            <a:ext cx="1800000" cy="620712"/>
          </a:xfrm>
        </p:spPr>
        <p:txBody>
          <a:bodyPr anchor="ctr"/>
          <a:lstStyle>
            <a:lvl1pPr marL="0" indent="0" algn="ctr">
              <a:buFontTx/>
              <a:buNone/>
              <a:defRPr sz="1600" spc="-20" baseline="0">
                <a:solidFill>
                  <a:schemeClr val="bg1"/>
                </a:solidFill>
              </a:defRPr>
            </a:lvl1pPr>
            <a:lvl2pPr marL="180000" indent="0" algn="ctr">
              <a:buFontTx/>
              <a:buNone/>
              <a:defRPr sz="1200"/>
            </a:lvl2pPr>
            <a:lvl3pPr marL="360000" indent="0" algn="ctr">
              <a:buFontTx/>
              <a:buNone/>
              <a:defRPr sz="1200"/>
            </a:lvl3pPr>
            <a:lvl4pPr marL="540000" indent="0" algn="ctr">
              <a:buFontTx/>
              <a:buNone/>
              <a:defRPr sz="1200"/>
            </a:lvl4pPr>
            <a:lvl5pPr marL="720000" indent="0" algn="ctr">
              <a:buFontTx/>
              <a:buNone/>
              <a:defRPr sz="1200"/>
            </a:lvl5pPr>
          </a:lstStyle>
          <a:p>
            <a:pPr lvl="0"/>
            <a:r>
              <a:rPr lang="en-GB" dirty="0"/>
              <a:t>INSERT DATE</a:t>
            </a:r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D534E89A-C95D-1373-EED7-E3B46A97BB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800" y="2922809"/>
            <a:ext cx="11376025" cy="720000"/>
          </a:xfrm>
          <a:ln>
            <a:noFill/>
          </a:ln>
        </p:spPr>
        <p:txBody>
          <a:bodyPr/>
          <a:lstStyle>
            <a:lvl1pPr algn="ctr">
              <a:lnSpc>
                <a:spcPct val="93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presentation title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ED20C02E-B85A-996E-AF16-94829BCFC8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8" y="3643846"/>
            <a:ext cx="11376025" cy="360000"/>
          </a:xfrm>
        </p:spPr>
        <p:txBody>
          <a:bodyPr wrap="square">
            <a:spAutoFit/>
          </a:bodyPr>
          <a:lstStyle>
            <a:lvl1pPr marL="0" indent="0" algn="ctr">
              <a:lnSpc>
                <a:spcPct val="93000"/>
              </a:lnSpc>
              <a:spcBef>
                <a:spcPts val="0"/>
              </a:spcBef>
              <a:buNone/>
              <a:defRPr sz="2400" i="0" spc="-30" baseline="0">
                <a:solidFill>
                  <a:srgbClr val="FFFFFF"/>
                </a:solidFill>
                <a:latin typeface="+mn-lt"/>
              </a:defRPr>
            </a:lvl1pPr>
            <a:lvl2pPr marL="0" indent="0" algn="l">
              <a:lnSpc>
                <a:spcPts val="1500"/>
              </a:lnSpc>
              <a:spcBef>
                <a:spcPts val="1200"/>
              </a:spcBef>
              <a:buNone/>
              <a:defRPr sz="12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Click to add presentation subtitle (optional)</a:t>
            </a:r>
          </a:p>
        </p:txBody>
      </p:sp>
      <p:sp>
        <p:nvSpPr>
          <p:cNvPr id="7" name="Logo Placeholder 19">
            <a:extLst>
              <a:ext uri="{FF2B5EF4-FFF2-40B4-BE49-F238E27FC236}">
                <a16:creationId xmlns:a16="http://schemas.microsoft.com/office/drawing/2014/main" id="{89791B68-31AD-3A48-AC16-2724C010816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62563" y="5835952"/>
            <a:ext cx="1660524" cy="77742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700">
                <a:noFill/>
              </a:defRPr>
            </a:lvl1pPr>
            <a:lvl2pPr marL="180000" indent="0">
              <a:buNone/>
              <a:defRPr sz="700"/>
            </a:lvl2pPr>
            <a:lvl3pPr marL="360000" indent="0">
              <a:buNone/>
              <a:defRPr sz="700"/>
            </a:lvl3pPr>
            <a:lvl4pPr marL="540000" indent="0">
              <a:buNone/>
              <a:defRPr sz="700"/>
            </a:lvl4pPr>
            <a:lvl5pPr marL="720000" indent="0">
              <a:buNone/>
              <a:defRPr sz="700"/>
            </a:lvl5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0410E626-355D-2F2F-855E-21572304600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4EA3F18C-E0AB-5B46-57C2-3C2405C987D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90570509-E3F6-4130-93E1-697CCDA14B66}" type="datetime1">
              <a:rPr lang="en-GB" smtClean="0"/>
              <a:t>26/09/2022</a:t>
            </a:fld>
            <a:endParaRPr lang="en-GB" dirty="0"/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D064BF32-41E2-30D9-7A1A-50D667200EC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EF30112A-6A16-47FF-81FE-BF62920ACF7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02856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3 columns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2">
            <a:extLst>
              <a:ext uri="{FF2B5EF4-FFF2-40B4-BE49-F238E27FC236}">
                <a16:creationId xmlns:a16="http://schemas.microsoft.com/office/drawing/2014/main" id="{50B3A7D2-A0F8-494F-A84B-7307779CAC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800" y="2750400"/>
            <a:ext cx="3600000" cy="205200"/>
          </a:xfrm>
        </p:spPr>
        <p:txBody>
          <a:bodyPr wrap="squar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ts val="1500"/>
              </a:lnSpc>
              <a:spcBef>
                <a:spcPts val="1200"/>
              </a:spcBef>
              <a:buNone/>
              <a:defRPr sz="12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  <p:sp>
        <p:nvSpPr>
          <p:cNvPr id="9" name="Textplatzhalt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406800" y="2995200"/>
            <a:ext cx="3600000" cy="324000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tx1"/>
                </a:solidFill>
                <a:latin typeface="+mj-lt"/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headline</a:t>
            </a:r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3" hasCustomPrompt="1"/>
          </p:nvPr>
        </p:nvSpPr>
        <p:spPr>
          <a:xfrm>
            <a:off x="406800" y="4690800"/>
            <a:ext cx="3600000" cy="190800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headline</a:t>
            </a:r>
          </a:p>
        </p:txBody>
      </p:sp>
      <p:sp>
        <p:nvSpPr>
          <p:cNvPr id="26" name="Textplatzhalter 22"/>
          <p:cNvSpPr>
            <a:spLocks noGrp="1"/>
          </p:cNvSpPr>
          <p:nvPr>
            <p:ph type="body" sz="quarter" idx="37" hasCustomPrompt="1"/>
          </p:nvPr>
        </p:nvSpPr>
        <p:spPr>
          <a:xfrm>
            <a:off x="4294800" y="4690800"/>
            <a:ext cx="3600000" cy="190800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headline</a:t>
            </a:r>
          </a:p>
        </p:txBody>
      </p:sp>
      <p:sp>
        <p:nvSpPr>
          <p:cNvPr id="30" name="Textplatzhalter 22"/>
          <p:cNvSpPr>
            <a:spLocks noGrp="1"/>
          </p:cNvSpPr>
          <p:nvPr>
            <p:ph type="body" sz="quarter" idx="41" hasCustomPrompt="1"/>
          </p:nvPr>
        </p:nvSpPr>
        <p:spPr>
          <a:xfrm>
            <a:off x="8184013" y="4690800"/>
            <a:ext cx="3600000" cy="190800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headline</a:t>
            </a:r>
          </a:p>
        </p:txBody>
      </p:sp>
      <p:sp>
        <p:nvSpPr>
          <p:cNvPr id="32" name="Textplatzhalter 22"/>
          <p:cNvSpPr>
            <a:spLocks noGrp="1"/>
          </p:cNvSpPr>
          <p:nvPr>
            <p:ph type="body" sz="quarter" idx="35" hasCustomPrompt="1"/>
          </p:nvPr>
        </p:nvSpPr>
        <p:spPr>
          <a:xfrm>
            <a:off x="4294800" y="2995200"/>
            <a:ext cx="3600000" cy="324000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tx1"/>
                </a:solidFill>
                <a:latin typeface="+mj-lt"/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headline</a:t>
            </a:r>
          </a:p>
        </p:txBody>
      </p:sp>
      <p:sp>
        <p:nvSpPr>
          <p:cNvPr id="33" name="Textplatzhalter 22"/>
          <p:cNvSpPr>
            <a:spLocks noGrp="1"/>
          </p:cNvSpPr>
          <p:nvPr>
            <p:ph type="body" sz="quarter" idx="39" hasCustomPrompt="1"/>
          </p:nvPr>
        </p:nvSpPr>
        <p:spPr>
          <a:xfrm>
            <a:off x="8184013" y="2995200"/>
            <a:ext cx="3600000" cy="324000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tx1"/>
                </a:solidFill>
                <a:latin typeface="+mj-lt"/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headline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07997" y="3344400"/>
            <a:ext cx="3600441" cy="10584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  <a:latin typeface="+mn-lt"/>
              </a:defRPr>
            </a:lvl1pPr>
            <a:lvl2pPr marL="136800" indent="-136800">
              <a:spcBef>
                <a:spcPts val="4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2pPr>
            <a:lvl3pPr marL="270000">
              <a:defRPr sz="1200">
                <a:solidFill>
                  <a:schemeClr val="tx1"/>
                </a:solidFill>
              </a:defRPr>
            </a:lvl3pPr>
            <a:lvl4pPr marL="399600" indent="-13320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spcBef>
                <a:spcPts val="400"/>
              </a:spcBef>
              <a:defRPr sz="1200">
                <a:solidFill>
                  <a:schemeClr val="tx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endParaRPr lang="en-GB" noProof="0" dirty="0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406800" y="4921200"/>
            <a:ext cx="3600000" cy="10044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136800" indent="-136800">
              <a:spcBef>
                <a:spcPts val="4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2pPr>
            <a:lvl3pPr marL="270000">
              <a:defRPr sz="1200">
                <a:solidFill>
                  <a:schemeClr val="tx1"/>
                </a:solidFill>
              </a:defRPr>
            </a:lvl3pPr>
            <a:lvl4pPr marL="399600"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4294799" y="3344400"/>
            <a:ext cx="3600000" cy="10584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  <a:latin typeface="+mn-lt"/>
              </a:defRPr>
            </a:lvl1pPr>
            <a:lvl2pPr marL="136800" indent="-171450">
              <a:spcBef>
                <a:spcPts val="4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2pPr>
            <a:lvl3pPr marL="270000">
              <a:defRPr sz="1200">
                <a:solidFill>
                  <a:schemeClr val="tx1"/>
                </a:solidFill>
              </a:defRPr>
            </a:lvl3pPr>
            <a:lvl4pPr marL="399600"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0"/>
            <a:endParaRPr lang="en-GB" noProof="0" dirty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4294799" y="4921200"/>
            <a:ext cx="3600000" cy="10044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  <a:latin typeface="+mn-lt"/>
              </a:defRPr>
            </a:lvl1pPr>
            <a:lvl2pPr marL="136800" indent="-136800">
              <a:spcBef>
                <a:spcPts val="4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2pPr>
            <a:lvl3pPr marL="270000">
              <a:defRPr sz="1200">
                <a:solidFill>
                  <a:schemeClr val="tx1"/>
                </a:solidFill>
              </a:defRPr>
            </a:lvl3pPr>
            <a:lvl4pPr marL="399600"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0"/>
            <a:endParaRPr lang="en-GB" noProof="0" dirty="0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8184013" y="3344400"/>
            <a:ext cx="3600000" cy="10584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  <a:latin typeface="+mn-lt"/>
              </a:defRPr>
            </a:lvl1pPr>
            <a:lvl2pPr marL="136800" indent="-136800">
              <a:spcBef>
                <a:spcPts val="4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2pPr>
            <a:lvl3pPr marL="270000">
              <a:defRPr sz="1200">
                <a:solidFill>
                  <a:schemeClr val="tx1"/>
                </a:solidFill>
              </a:defRPr>
            </a:lvl3pPr>
            <a:lvl4pPr marL="399600"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0"/>
            <a:endParaRPr lang="en-GB" noProof="0" dirty="0"/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8184013" y="4921200"/>
            <a:ext cx="3600000" cy="10044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  <a:latin typeface="+mn-lt"/>
              </a:defRPr>
            </a:lvl1pPr>
            <a:lvl2pPr marL="136800" indent="-136800">
              <a:spcBef>
                <a:spcPts val="4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2pPr>
            <a:lvl3pPr marL="270000">
              <a:defRPr sz="1200">
                <a:solidFill>
                  <a:schemeClr val="tx1"/>
                </a:solidFill>
              </a:defRPr>
            </a:lvl3pPr>
            <a:lvl4pPr marL="399600"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0"/>
            <a:endParaRPr lang="en-GB" noProof="0" dirty="0"/>
          </a:p>
        </p:txBody>
      </p:sp>
      <p:sp>
        <p:nvSpPr>
          <p:cNvPr id="63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8182799" y="406800"/>
            <a:ext cx="3601214" cy="1872000"/>
          </a:xfrm>
          <a:solidFill>
            <a:schemeClr val="bg1">
              <a:lumMod val="75000"/>
            </a:schemeClr>
          </a:solidFill>
        </p:spPr>
        <p:txBody>
          <a:bodyPr tIns="108000"/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frame and insert picture via Templafy images</a:t>
            </a:r>
          </a:p>
        </p:txBody>
      </p:sp>
      <p:sp>
        <p:nvSpPr>
          <p:cNvPr id="66" name="Textplatzhalter 22"/>
          <p:cNvSpPr>
            <a:spLocks noGrp="1"/>
          </p:cNvSpPr>
          <p:nvPr>
            <p:ph type="body" sz="quarter" idx="48" hasCustomPrompt="1"/>
          </p:nvPr>
        </p:nvSpPr>
        <p:spPr>
          <a:xfrm>
            <a:off x="406800" y="403200"/>
            <a:ext cx="3600000" cy="205200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headline</a:t>
            </a:r>
          </a:p>
        </p:txBody>
      </p:sp>
      <p:sp>
        <p:nvSpPr>
          <p:cNvPr id="68" name="Textplatzhalter 22"/>
          <p:cNvSpPr>
            <a:spLocks noGrp="1"/>
          </p:cNvSpPr>
          <p:nvPr>
            <p:ph type="body" sz="quarter" idx="49" hasCustomPrompt="1"/>
          </p:nvPr>
        </p:nvSpPr>
        <p:spPr>
          <a:xfrm>
            <a:off x="4294800" y="403200"/>
            <a:ext cx="3600000" cy="205200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headline</a:t>
            </a:r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50" hasCustomPrompt="1"/>
          </p:nvPr>
        </p:nvSpPr>
        <p:spPr>
          <a:xfrm>
            <a:off x="406800" y="631113"/>
            <a:ext cx="3600000" cy="430887"/>
          </a:xfrm>
        </p:spPr>
        <p:txBody>
          <a:bodyPr wrap="square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800" b="0">
                <a:solidFill>
                  <a:schemeClr val="tx1"/>
                </a:solidFill>
                <a:latin typeface="+mj-lt"/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Title</a:t>
            </a:r>
          </a:p>
        </p:txBody>
      </p:sp>
      <p:sp>
        <p:nvSpPr>
          <p:cNvPr id="72" name="Textplatzhalter 22"/>
          <p:cNvSpPr>
            <a:spLocks noGrp="1"/>
          </p:cNvSpPr>
          <p:nvPr>
            <p:ph type="body" sz="quarter" idx="51" hasCustomPrompt="1"/>
          </p:nvPr>
        </p:nvSpPr>
        <p:spPr>
          <a:xfrm>
            <a:off x="4294800" y="810000"/>
            <a:ext cx="3600000" cy="205200"/>
          </a:xfrm>
        </p:spPr>
        <p:txBody>
          <a:bodyPr wrap="square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tx1"/>
                </a:solidFill>
                <a:latin typeface="+mj-lt"/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Title</a:t>
            </a:r>
          </a:p>
        </p:txBody>
      </p:sp>
      <p:sp>
        <p:nvSpPr>
          <p:cNvPr id="73" name="Textplatzhalter 22"/>
          <p:cNvSpPr>
            <a:spLocks noGrp="1"/>
          </p:cNvSpPr>
          <p:nvPr>
            <p:ph type="body" sz="quarter" idx="52" hasCustomPrompt="1"/>
          </p:nvPr>
        </p:nvSpPr>
        <p:spPr>
          <a:xfrm>
            <a:off x="8182798" y="2286000"/>
            <a:ext cx="3601214" cy="205200"/>
          </a:xfrm>
        </p:spPr>
        <p:txBody>
          <a:bodyPr wrap="square" tIns="36000">
            <a:noAutofit/>
          </a:bodyPr>
          <a:lstStyle>
            <a:lvl1pPr marL="0" indent="0" algn="ctr"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n-lt"/>
              </a:defRPr>
            </a:lvl1pPr>
            <a:lvl2pPr marL="187200">
              <a:spcBef>
                <a:spcPts val="1500"/>
              </a:spcBef>
              <a:defRPr sz="1200"/>
            </a:lvl2pPr>
            <a:lvl3pPr marL="374400">
              <a:defRPr sz="1200"/>
            </a:lvl3pPr>
            <a:lvl4pPr marL="561600">
              <a:defRPr sz="1200"/>
            </a:lvl4pPr>
            <a:lvl5pPr marL="748800">
              <a:defRPr sz="1200"/>
            </a:lvl5pPr>
          </a:lstStyle>
          <a:p>
            <a:pPr lvl="0"/>
            <a:r>
              <a:rPr lang="en-GB" noProof="0" dirty="0"/>
              <a:t>Click to add Caption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C41C91-DC42-A238-B0B0-F1267BB715D0}"/>
              </a:ext>
            </a:extLst>
          </p:cNvPr>
          <p:cNvSpPr>
            <a:spLocks noGrp="1"/>
          </p:cNvSpPr>
          <p:nvPr>
            <p:ph type="dt" sz="half" idx="53"/>
          </p:nvPr>
        </p:nvSpPr>
        <p:spPr/>
        <p:txBody>
          <a:bodyPr/>
          <a:lstStyle/>
          <a:p>
            <a:fld id="{52BD8000-F567-4EB9-92C3-4724D841CCA8}" type="datetime1">
              <a:rPr lang="en-GB" noProof="0" smtClean="0"/>
              <a:t>26/09/2022</a:t>
            </a:fld>
            <a:endParaRPr lang="en-GB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1B0FC0B-0CC4-E2B7-7DDB-EBEC924BCF5F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8BDF61D-191F-3167-3A1F-D4CF8DDE3961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54544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Placeholder)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407989" y="1665288"/>
            <a:ext cx="3600450" cy="4248150"/>
          </a:xfrm>
          <a:solidFill>
            <a:schemeClr val="bg1">
              <a:lumMod val="65000"/>
            </a:schemeClr>
          </a:solidFill>
        </p:spPr>
        <p:txBody>
          <a:bodyPr tIns="108000"/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frame and insert picture </a:t>
            </a:r>
            <a:br>
              <a:rPr lang="en-GB" noProof="0" dirty="0"/>
            </a:br>
            <a:r>
              <a:rPr lang="en-GB" noProof="0" dirty="0"/>
              <a:t>via Templafy images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067EABCC-52D5-F86D-A3FE-13F1206B48B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295775" y="1665288"/>
            <a:ext cx="3600450" cy="1984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Click to add subline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A3D2D1A1-423F-8E4C-B166-91C75C0991D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306717" y="1939347"/>
            <a:ext cx="3600450" cy="254000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GB" dirty="0"/>
              <a:t>Click to add headline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6692B200-8D5E-12BF-EB16-DAB9C9209B8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295775" y="2286499"/>
            <a:ext cx="3600450" cy="1358401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B8FEC337-0A58-2FB0-EBFC-69B933A8684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295775" y="4135608"/>
            <a:ext cx="3600450" cy="2120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Click to add subline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9ABCAE35-8FC1-7E15-3BA6-DABD92001DB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295775" y="4400549"/>
            <a:ext cx="3600450" cy="288925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</a:lstStyle>
          <a:p>
            <a:pPr lvl="0"/>
            <a:r>
              <a:rPr lang="en-GB" dirty="0"/>
              <a:t>Click to add headline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34EDA010-A8FC-0589-A891-5D5315979B3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95775" y="4689475"/>
            <a:ext cx="3600450" cy="1223963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0EC6B4D9-DCE6-92E8-2B1A-DAC3EDF633F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183563" y="4400550"/>
            <a:ext cx="3600450" cy="288925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</a:lstStyle>
          <a:p>
            <a:pPr lvl="0"/>
            <a:r>
              <a:rPr lang="en-GB" dirty="0"/>
              <a:t>Click to add headline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0B32ECD0-ABFD-713B-8ADB-F8EF0424ECE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183563" y="4689475"/>
            <a:ext cx="3600450" cy="1223963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6" name="Title 3"/>
          <p:cNvSpPr>
            <a:spLocks noGrp="1"/>
          </p:cNvSpPr>
          <p:nvPr>
            <p:ph type="title" hasCustomPrompt="1"/>
          </p:nvPr>
        </p:nvSpPr>
        <p:spPr>
          <a:xfrm>
            <a:off x="406800" y="367200"/>
            <a:ext cx="11376000" cy="430887"/>
          </a:xfrm>
        </p:spPr>
        <p:txBody>
          <a:bodyPr>
            <a:noAutofit/>
          </a:bodyPr>
          <a:lstStyle/>
          <a:p>
            <a:r>
              <a:rPr lang="en-GB" noProof="0" dirty="0"/>
              <a:t>Click to </a:t>
            </a:r>
            <a:r>
              <a:rPr lang="en-GB" dirty="0"/>
              <a:t>add title</a:t>
            </a:r>
            <a:endParaRPr lang="en-GB" noProof="0" dirty="0"/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6800" y="810000"/>
            <a:ext cx="11376000" cy="430887"/>
          </a:xfr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spc="-4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4DE857-3879-B0BD-3DF2-37F3F1A6D76F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fld id="{C02B7504-BF9A-420F-A2CD-DF9DF34B2691}" type="datetime1">
              <a:rPr lang="en-GB" noProof="0" smtClean="0"/>
              <a:t>26/09/2022</a:t>
            </a:fld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69D73E-55D4-7D91-B59F-DF7CF12D1D60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A24D16-0650-9A23-BBB4-EE6F05A97B2A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65616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3">
            <a:extLst>
              <a:ext uri="{FF2B5EF4-FFF2-40B4-BE49-F238E27FC236}">
                <a16:creationId xmlns:a16="http://schemas.microsoft.com/office/drawing/2014/main" id="{EE5DDC55-DA98-68FD-FC41-8856D43A66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800" y="3116274"/>
            <a:ext cx="11376025" cy="430887"/>
          </a:xfrm>
        </p:spPr>
        <p:txBody>
          <a:bodyPr anchor="ctr" anchorCtr="0"/>
          <a:lstStyle/>
          <a:p>
            <a:r>
              <a:rPr lang="en-GB" noProof="0" dirty="0"/>
              <a:t>Click to add “Thank you” statement</a:t>
            </a:r>
          </a:p>
        </p:txBody>
      </p:sp>
      <p:sp>
        <p:nvSpPr>
          <p:cNvPr id="12" name="Textplatzhalter 12">
            <a:extLst>
              <a:ext uri="{FF2B5EF4-FFF2-40B4-BE49-F238E27FC236}">
                <a16:creationId xmlns:a16="http://schemas.microsoft.com/office/drawing/2014/main" id="{8EC28EB1-C94A-1FFC-BFE0-0888A29EBC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4225" y="4689475"/>
            <a:ext cx="5543550" cy="184666"/>
          </a:xfrm>
        </p:spPr>
        <p:txBody>
          <a:bodyPr wrap="square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spc="-1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ts val="15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ts val="15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add contact name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AA6EEF7-665D-37C9-63AE-6B9871851C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24224" y="5052647"/>
            <a:ext cx="5543551" cy="860791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200" spc="-10" baseline="0">
                <a:solidFill>
                  <a:schemeClr val="tx1"/>
                </a:solidFill>
                <a:latin typeface="+mn-lt"/>
              </a:defRPr>
            </a:lvl1pPr>
            <a:lvl2pPr algn="ctr"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2pPr>
            <a:lvl3pPr algn="ctr"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3pPr>
            <a:lvl4pPr algn="ctr"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4pPr>
            <a:lvl5pPr algn="ctr"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Click to add contact title and information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290137-203C-FC2A-DADA-92DFACE2960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3C77DF0-E69C-49A9-928E-DD7FBB2EC792}" type="datetime1">
              <a:rPr lang="en-GB" noProof="0" smtClean="0"/>
              <a:t>26/09/2022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B64FC-7C7B-4A60-9F04-703AC2A2231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8961A2-7574-B5E7-70AD-52543437A79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17645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cial me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BA81D3AF-F55B-3374-ACC9-A9A23E1B5B2C}"/>
              </a:ext>
            </a:extLst>
          </p:cNvPr>
          <p:cNvSpPr txBox="1">
            <a:spLocks/>
          </p:cNvSpPr>
          <p:nvPr userDrawn="1"/>
        </p:nvSpPr>
        <p:spPr>
          <a:xfrm>
            <a:off x="407987" y="2961113"/>
            <a:ext cx="11376025" cy="41549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200"/>
              </a:lnSpc>
            </a:pPr>
            <a:r>
              <a:rPr lang="en-GB" sz="2400" spc="-20" baseline="0" dirty="0">
                <a:solidFill>
                  <a:schemeClr val="bg1"/>
                </a:solidFill>
                <a:latin typeface="+mj-lt"/>
              </a:rPr>
              <a:t>Follow us on social media </a:t>
            </a:r>
            <a:r>
              <a:rPr lang="en-GB" sz="2400" spc="-20" baseline="0" noProof="1">
                <a:solidFill>
                  <a:schemeClr val="bg1"/>
                </a:solidFill>
                <a:latin typeface="+mj-lt"/>
              </a:rPr>
              <a:t>@givaudan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C5F2E42-090B-5ED0-5607-FB18FAFBFC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0" y="3519525"/>
            <a:ext cx="1778000" cy="317500"/>
          </a:xfrm>
          <a:prstGeom prst="rect">
            <a:avLst/>
          </a:prstGeom>
        </p:spPr>
      </p:pic>
      <p:sp>
        <p:nvSpPr>
          <p:cNvPr id="20" name="Rectangle 19">
            <a:hlinkClick r:id="rId3"/>
            <a:extLst>
              <a:ext uri="{FF2B5EF4-FFF2-40B4-BE49-F238E27FC236}">
                <a16:creationId xmlns:a16="http://schemas.microsoft.com/office/drawing/2014/main" id="{625A4B60-6612-46A4-CFB3-A4CACFA7FA8E}"/>
              </a:ext>
            </a:extLst>
          </p:cNvPr>
          <p:cNvSpPr/>
          <p:nvPr userDrawn="1"/>
        </p:nvSpPr>
        <p:spPr>
          <a:xfrm>
            <a:off x="5197839" y="3485068"/>
            <a:ext cx="337279" cy="352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" rIns="93600" bIns="64800" rtlCol="0" anchor="ctr"/>
          <a:lstStyle/>
          <a:p>
            <a:pPr algn="ctr"/>
            <a:endParaRPr lang="en-GB" dirty="0"/>
          </a:p>
        </p:txBody>
      </p:sp>
      <p:sp>
        <p:nvSpPr>
          <p:cNvPr id="21" name="Rectangle 20">
            <a:hlinkClick r:id="rId4"/>
            <a:extLst>
              <a:ext uri="{FF2B5EF4-FFF2-40B4-BE49-F238E27FC236}">
                <a16:creationId xmlns:a16="http://schemas.microsoft.com/office/drawing/2014/main" id="{20FC18DC-9113-2C9A-9415-4E1FD219F091}"/>
              </a:ext>
            </a:extLst>
          </p:cNvPr>
          <p:cNvSpPr/>
          <p:nvPr userDrawn="1"/>
        </p:nvSpPr>
        <p:spPr>
          <a:xfrm>
            <a:off x="5576350" y="3485068"/>
            <a:ext cx="337279" cy="352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" rIns="93600" bIns="64800"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hlinkClick r:id="rId5"/>
            <a:extLst>
              <a:ext uri="{FF2B5EF4-FFF2-40B4-BE49-F238E27FC236}">
                <a16:creationId xmlns:a16="http://schemas.microsoft.com/office/drawing/2014/main" id="{0DDE22A7-A953-4695-7110-351D8C8AC642}"/>
              </a:ext>
            </a:extLst>
          </p:cNvPr>
          <p:cNvSpPr/>
          <p:nvPr userDrawn="1"/>
        </p:nvSpPr>
        <p:spPr>
          <a:xfrm>
            <a:off x="5922975" y="3485068"/>
            <a:ext cx="337279" cy="352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" rIns="93600" bIns="64800"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hlinkClick r:id="rId6"/>
            <a:extLst>
              <a:ext uri="{FF2B5EF4-FFF2-40B4-BE49-F238E27FC236}">
                <a16:creationId xmlns:a16="http://schemas.microsoft.com/office/drawing/2014/main" id="{FE3424DA-5502-FB74-0FA9-FF3D9CE1A0A9}"/>
              </a:ext>
            </a:extLst>
          </p:cNvPr>
          <p:cNvSpPr/>
          <p:nvPr userDrawn="1"/>
        </p:nvSpPr>
        <p:spPr>
          <a:xfrm>
            <a:off x="6297100" y="3485068"/>
            <a:ext cx="337279" cy="352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" rIns="93600" bIns="64800" rtlCol="0" anchor="ctr"/>
          <a:lstStyle/>
          <a:p>
            <a:pPr algn="ctr"/>
            <a:endParaRPr lang="en-GB" dirty="0"/>
          </a:p>
        </p:txBody>
      </p:sp>
      <p:sp>
        <p:nvSpPr>
          <p:cNvPr id="23" name="Rectangle 22">
            <a:hlinkClick r:id="rId7"/>
            <a:extLst>
              <a:ext uri="{FF2B5EF4-FFF2-40B4-BE49-F238E27FC236}">
                <a16:creationId xmlns:a16="http://schemas.microsoft.com/office/drawing/2014/main" id="{2F340C40-967D-BC84-E927-65FA9BC8B7FF}"/>
              </a:ext>
            </a:extLst>
          </p:cNvPr>
          <p:cNvSpPr/>
          <p:nvPr userDrawn="1"/>
        </p:nvSpPr>
        <p:spPr>
          <a:xfrm>
            <a:off x="6664350" y="3504118"/>
            <a:ext cx="337279" cy="352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" rIns="93600" bIns="64800" rtlCol="0" anchor="ctr"/>
          <a:lstStyle/>
          <a:p>
            <a:pPr algn="ctr"/>
            <a:endParaRPr lang="en-GB" dirty="0"/>
          </a:p>
        </p:txBody>
      </p:sp>
      <p:pic>
        <p:nvPicPr>
          <p:cNvPr id="36" name="Graphique 12">
            <a:extLst>
              <a:ext uri="{FF2B5EF4-FFF2-40B4-BE49-F238E27FC236}">
                <a16:creationId xmlns:a16="http://schemas.microsoft.com/office/drawing/2014/main" id="{9C81CE2F-CEB8-1F99-F54A-FC4DE5A83F2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8820" y="5922963"/>
            <a:ext cx="1570284" cy="611188"/>
          </a:xfrm>
          <a:prstGeom prst="rect">
            <a:avLst/>
          </a:prstGeom>
        </p:spPr>
      </p:pic>
      <p:sp>
        <p:nvSpPr>
          <p:cNvPr id="2" name="Date Placeholder 5">
            <a:extLst>
              <a:ext uri="{FF2B5EF4-FFF2-40B4-BE49-F238E27FC236}">
                <a16:creationId xmlns:a16="http://schemas.microsoft.com/office/drawing/2014/main" id="{7660DF7B-DB55-C749-EB03-E80A24B002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DABAFC86-B5E7-4420-845F-6244210C7D93}" type="datetime1">
              <a:rPr lang="en-GB" smtClean="0"/>
              <a:t>26/09/2022</a:t>
            </a:fld>
            <a:endParaRPr lang="en-GB" dirty="0"/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5A49C55F-8482-577E-9B7A-32CD46926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F5DD98A6-A389-6282-2540-1EA7C4853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EF30112A-6A16-47FF-81FE-BF62920ACF7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283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406800" y="367200"/>
            <a:ext cx="11376000" cy="430887"/>
          </a:xfrm>
        </p:spPr>
        <p:txBody>
          <a:bodyPr>
            <a:noAutofit/>
          </a:bodyPr>
          <a:lstStyle/>
          <a:p>
            <a:r>
              <a:rPr lang="en-GB" noProof="0" dirty="0"/>
              <a:t>Click to </a:t>
            </a:r>
            <a:r>
              <a:rPr lang="en-GB" dirty="0"/>
              <a:t>add title</a:t>
            </a:r>
            <a:endParaRPr lang="en-GB" noProof="0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6800" y="810000"/>
            <a:ext cx="11376000" cy="430887"/>
          </a:xfr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spc="-4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2CD776-EAB9-536F-3EBD-2E4BDE0357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65DA3B-EE8C-4DCD-9E23-087828AA0639}" type="datetime1">
              <a:rPr lang="en-GB" noProof="0" smtClean="0"/>
              <a:t>26/09/2022</a:t>
            </a:fld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8A7ADD-F8BC-B2D3-F593-753301C4EDD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2A9DB27-DFCF-F4B1-03F7-CF076758A9C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45224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B2118F-624B-EE32-6BA9-FC01C9199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CA55-48DF-4E5F-B586-77ADEA25B540}" type="datetime1">
              <a:rPr lang="en-GB" noProof="0" smtClean="0"/>
              <a:t>26/09/2022</a:t>
            </a:fld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8DC9E0-7F11-0C4F-3116-A036BAC78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BE853-C9B4-4535-4903-37A04E3E8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01228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Gerade Verbindung 26">
            <a:extLst>
              <a:ext uri="{FF2B5EF4-FFF2-40B4-BE49-F238E27FC236}">
                <a16:creationId xmlns:a16="http://schemas.microsoft.com/office/drawing/2014/main" id="{2412DEF8-F0B9-BCA3-B212-A47F2BC9D382}"/>
              </a:ext>
            </a:extLst>
          </p:cNvPr>
          <p:cNvCxnSpPr>
            <a:cxnSpLocks/>
          </p:cNvCxnSpPr>
          <p:nvPr userDrawn="1"/>
        </p:nvCxnSpPr>
        <p:spPr>
          <a:xfrm>
            <a:off x="407988" y="1655763"/>
            <a:ext cx="0" cy="4257675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49">
            <a:extLst>
              <a:ext uri="{FF2B5EF4-FFF2-40B4-BE49-F238E27FC236}">
                <a16:creationId xmlns:a16="http://schemas.microsoft.com/office/drawing/2014/main" id="{CCB47403-495E-0A9C-2881-207FEF1EA950}"/>
              </a:ext>
            </a:extLst>
          </p:cNvPr>
          <p:cNvCxnSpPr>
            <a:cxnSpLocks/>
          </p:cNvCxnSpPr>
          <p:nvPr userDrawn="1"/>
        </p:nvCxnSpPr>
        <p:spPr>
          <a:xfrm>
            <a:off x="11784013" y="1665288"/>
            <a:ext cx="0" cy="42481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9">
            <a:extLst>
              <a:ext uri="{FF2B5EF4-FFF2-40B4-BE49-F238E27FC236}">
                <a16:creationId xmlns:a16="http://schemas.microsoft.com/office/drawing/2014/main" id="{36B4413A-AFB3-6A2D-9B9E-F9A8E45E5ADD}"/>
              </a:ext>
            </a:extLst>
          </p:cNvPr>
          <p:cNvCxnSpPr>
            <a:cxnSpLocks/>
          </p:cNvCxnSpPr>
          <p:nvPr userDrawn="1"/>
        </p:nvCxnSpPr>
        <p:spPr>
          <a:xfrm>
            <a:off x="407988" y="3176588"/>
            <a:ext cx="11377612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9">
            <a:extLst>
              <a:ext uri="{FF2B5EF4-FFF2-40B4-BE49-F238E27FC236}">
                <a16:creationId xmlns:a16="http://schemas.microsoft.com/office/drawing/2014/main" id="{BD569EBB-4C27-E670-F65A-D9D135241E70}"/>
              </a:ext>
            </a:extLst>
          </p:cNvPr>
          <p:cNvCxnSpPr>
            <a:cxnSpLocks/>
          </p:cNvCxnSpPr>
          <p:nvPr userDrawn="1"/>
        </p:nvCxnSpPr>
        <p:spPr>
          <a:xfrm>
            <a:off x="407988" y="5913438"/>
            <a:ext cx="11376025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49">
            <a:extLst>
              <a:ext uri="{FF2B5EF4-FFF2-40B4-BE49-F238E27FC236}">
                <a16:creationId xmlns:a16="http://schemas.microsoft.com/office/drawing/2014/main" id="{BC4DDEA6-AB3A-6457-5038-8CAD95BE0BD6}"/>
              </a:ext>
            </a:extLst>
          </p:cNvPr>
          <p:cNvCxnSpPr>
            <a:cxnSpLocks/>
          </p:cNvCxnSpPr>
          <p:nvPr userDrawn="1"/>
        </p:nvCxnSpPr>
        <p:spPr>
          <a:xfrm>
            <a:off x="6238800" y="1665288"/>
            <a:ext cx="0" cy="42481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49">
            <a:extLst>
              <a:ext uri="{FF2B5EF4-FFF2-40B4-BE49-F238E27FC236}">
                <a16:creationId xmlns:a16="http://schemas.microsoft.com/office/drawing/2014/main" id="{93319CF2-AEBD-2E81-DBCA-D0AFEEDEB126}"/>
              </a:ext>
            </a:extLst>
          </p:cNvPr>
          <p:cNvCxnSpPr>
            <a:cxnSpLocks/>
          </p:cNvCxnSpPr>
          <p:nvPr userDrawn="1"/>
        </p:nvCxnSpPr>
        <p:spPr>
          <a:xfrm>
            <a:off x="5950800" y="1665288"/>
            <a:ext cx="0" cy="42481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49">
            <a:extLst>
              <a:ext uri="{FF2B5EF4-FFF2-40B4-BE49-F238E27FC236}">
                <a16:creationId xmlns:a16="http://schemas.microsoft.com/office/drawing/2014/main" id="{C2044DCF-0584-1748-609C-56355878784F}"/>
              </a:ext>
            </a:extLst>
          </p:cNvPr>
          <p:cNvCxnSpPr>
            <a:cxnSpLocks/>
          </p:cNvCxnSpPr>
          <p:nvPr userDrawn="1"/>
        </p:nvCxnSpPr>
        <p:spPr>
          <a:xfrm>
            <a:off x="7896225" y="1665288"/>
            <a:ext cx="0" cy="42481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49">
            <a:extLst>
              <a:ext uri="{FF2B5EF4-FFF2-40B4-BE49-F238E27FC236}">
                <a16:creationId xmlns:a16="http://schemas.microsoft.com/office/drawing/2014/main" id="{B2AEDB31-FC77-0D19-7CDD-96CC370DCF5F}"/>
              </a:ext>
            </a:extLst>
          </p:cNvPr>
          <p:cNvCxnSpPr>
            <a:cxnSpLocks/>
          </p:cNvCxnSpPr>
          <p:nvPr userDrawn="1"/>
        </p:nvCxnSpPr>
        <p:spPr>
          <a:xfrm>
            <a:off x="8182800" y="1665288"/>
            <a:ext cx="0" cy="42481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49">
            <a:extLst>
              <a:ext uri="{FF2B5EF4-FFF2-40B4-BE49-F238E27FC236}">
                <a16:creationId xmlns:a16="http://schemas.microsoft.com/office/drawing/2014/main" id="{06AF319F-F275-C3DC-A047-7AB27C8CA347}"/>
              </a:ext>
            </a:extLst>
          </p:cNvPr>
          <p:cNvCxnSpPr>
            <a:cxnSpLocks/>
          </p:cNvCxnSpPr>
          <p:nvPr userDrawn="1"/>
        </p:nvCxnSpPr>
        <p:spPr>
          <a:xfrm>
            <a:off x="8867775" y="1665288"/>
            <a:ext cx="0" cy="42481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49">
            <a:extLst>
              <a:ext uri="{FF2B5EF4-FFF2-40B4-BE49-F238E27FC236}">
                <a16:creationId xmlns:a16="http://schemas.microsoft.com/office/drawing/2014/main" id="{1EFB78C8-DA8D-4558-F39B-E43612F7793C}"/>
              </a:ext>
            </a:extLst>
          </p:cNvPr>
          <p:cNvCxnSpPr>
            <a:cxnSpLocks/>
          </p:cNvCxnSpPr>
          <p:nvPr userDrawn="1"/>
        </p:nvCxnSpPr>
        <p:spPr>
          <a:xfrm>
            <a:off x="9154800" y="1665288"/>
            <a:ext cx="0" cy="42481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49">
            <a:extLst>
              <a:ext uri="{FF2B5EF4-FFF2-40B4-BE49-F238E27FC236}">
                <a16:creationId xmlns:a16="http://schemas.microsoft.com/office/drawing/2014/main" id="{D8A55B90-C3F6-78CC-BAC0-245A98C04004}"/>
              </a:ext>
            </a:extLst>
          </p:cNvPr>
          <p:cNvCxnSpPr>
            <a:cxnSpLocks/>
          </p:cNvCxnSpPr>
          <p:nvPr userDrawn="1"/>
        </p:nvCxnSpPr>
        <p:spPr>
          <a:xfrm>
            <a:off x="4295775" y="1665288"/>
            <a:ext cx="0" cy="42481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49">
            <a:extLst>
              <a:ext uri="{FF2B5EF4-FFF2-40B4-BE49-F238E27FC236}">
                <a16:creationId xmlns:a16="http://schemas.microsoft.com/office/drawing/2014/main" id="{6EE2FD36-1DFF-C6BE-2BB3-E465F5495083}"/>
              </a:ext>
            </a:extLst>
          </p:cNvPr>
          <p:cNvCxnSpPr>
            <a:cxnSpLocks/>
          </p:cNvCxnSpPr>
          <p:nvPr userDrawn="1"/>
        </p:nvCxnSpPr>
        <p:spPr>
          <a:xfrm>
            <a:off x="4006800" y="1665288"/>
            <a:ext cx="0" cy="42481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 Verbindung 49">
            <a:extLst>
              <a:ext uri="{FF2B5EF4-FFF2-40B4-BE49-F238E27FC236}">
                <a16:creationId xmlns:a16="http://schemas.microsoft.com/office/drawing/2014/main" id="{54C33E4C-71A7-5841-8B26-4FEE4898FF85}"/>
              </a:ext>
            </a:extLst>
          </p:cNvPr>
          <p:cNvCxnSpPr>
            <a:cxnSpLocks/>
          </p:cNvCxnSpPr>
          <p:nvPr userDrawn="1"/>
        </p:nvCxnSpPr>
        <p:spPr>
          <a:xfrm>
            <a:off x="3324225" y="1665288"/>
            <a:ext cx="0" cy="42481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49">
            <a:extLst>
              <a:ext uri="{FF2B5EF4-FFF2-40B4-BE49-F238E27FC236}">
                <a16:creationId xmlns:a16="http://schemas.microsoft.com/office/drawing/2014/main" id="{37F1B5C6-0F8C-D707-F845-0CD759A58BE3}"/>
              </a:ext>
            </a:extLst>
          </p:cNvPr>
          <p:cNvCxnSpPr>
            <a:cxnSpLocks/>
          </p:cNvCxnSpPr>
          <p:nvPr userDrawn="1"/>
        </p:nvCxnSpPr>
        <p:spPr>
          <a:xfrm>
            <a:off x="3035300" y="1665288"/>
            <a:ext cx="0" cy="42481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rade Verbindung 9">
            <a:extLst>
              <a:ext uri="{FF2B5EF4-FFF2-40B4-BE49-F238E27FC236}">
                <a16:creationId xmlns:a16="http://schemas.microsoft.com/office/drawing/2014/main" id="{B1CA08D1-3CB4-A624-41F2-45FDF70CCBD0}"/>
              </a:ext>
            </a:extLst>
          </p:cNvPr>
          <p:cNvCxnSpPr>
            <a:cxnSpLocks/>
          </p:cNvCxnSpPr>
          <p:nvPr userDrawn="1"/>
        </p:nvCxnSpPr>
        <p:spPr>
          <a:xfrm>
            <a:off x="407988" y="4689475"/>
            <a:ext cx="11376025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Gerade Verbindung 9">
            <a:extLst>
              <a:ext uri="{FF2B5EF4-FFF2-40B4-BE49-F238E27FC236}">
                <a16:creationId xmlns:a16="http://schemas.microsoft.com/office/drawing/2014/main" id="{A85ADC05-A5CD-8D30-50EA-F94231CCAF8B}"/>
              </a:ext>
            </a:extLst>
          </p:cNvPr>
          <p:cNvCxnSpPr>
            <a:cxnSpLocks/>
          </p:cNvCxnSpPr>
          <p:nvPr userDrawn="1"/>
        </p:nvCxnSpPr>
        <p:spPr>
          <a:xfrm>
            <a:off x="407988" y="4399141"/>
            <a:ext cx="11376025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rade Verbindung 9">
            <a:extLst>
              <a:ext uri="{FF2B5EF4-FFF2-40B4-BE49-F238E27FC236}">
                <a16:creationId xmlns:a16="http://schemas.microsoft.com/office/drawing/2014/main" id="{BF6D0D6F-6076-3A08-6725-4A2B3CB1862E}"/>
              </a:ext>
            </a:extLst>
          </p:cNvPr>
          <p:cNvCxnSpPr>
            <a:cxnSpLocks/>
          </p:cNvCxnSpPr>
          <p:nvPr userDrawn="1"/>
        </p:nvCxnSpPr>
        <p:spPr>
          <a:xfrm>
            <a:off x="407988" y="3930650"/>
            <a:ext cx="11376025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Gerade Verbindung 9">
            <a:extLst>
              <a:ext uri="{FF2B5EF4-FFF2-40B4-BE49-F238E27FC236}">
                <a16:creationId xmlns:a16="http://schemas.microsoft.com/office/drawing/2014/main" id="{BCFAE8EF-1F79-650F-51E8-F8AA4336988F}"/>
              </a:ext>
            </a:extLst>
          </p:cNvPr>
          <p:cNvCxnSpPr>
            <a:cxnSpLocks/>
          </p:cNvCxnSpPr>
          <p:nvPr userDrawn="1"/>
        </p:nvCxnSpPr>
        <p:spPr>
          <a:xfrm>
            <a:off x="407988" y="3644900"/>
            <a:ext cx="11376025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erade Verbindung 9">
            <a:extLst>
              <a:ext uri="{FF2B5EF4-FFF2-40B4-BE49-F238E27FC236}">
                <a16:creationId xmlns:a16="http://schemas.microsoft.com/office/drawing/2014/main" id="{FEC6CDAD-88AA-B920-761C-3F9257A6129E}"/>
              </a:ext>
            </a:extLst>
          </p:cNvPr>
          <p:cNvCxnSpPr>
            <a:cxnSpLocks/>
          </p:cNvCxnSpPr>
          <p:nvPr userDrawn="1"/>
        </p:nvCxnSpPr>
        <p:spPr>
          <a:xfrm>
            <a:off x="407988" y="2889250"/>
            <a:ext cx="11376025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Gerade Verbindung 9">
            <a:extLst>
              <a:ext uri="{FF2B5EF4-FFF2-40B4-BE49-F238E27FC236}">
                <a16:creationId xmlns:a16="http://schemas.microsoft.com/office/drawing/2014/main" id="{78BB6EAE-EE93-6F43-5504-8F020324BA58}"/>
              </a:ext>
            </a:extLst>
          </p:cNvPr>
          <p:cNvCxnSpPr>
            <a:cxnSpLocks/>
          </p:cNvCxnSpPr>
          <p:nvPr userDrawn="1"/>
        </p:nvCxnSpPr>
        <p:spPr>
          <a:xfrm>
            <a:off x="407988" y="1665288"/>
            <a:ext cx="11376025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Gerade Verbindung 9">
            <a:extLst>
              <a:ext uri="{FF2B5EF4-FFF2-40B4-BE49-F238E27FC236}">
                <a16:creationId xmlns:a16="http://schemas.microsoft.com/office/drawing/2014/main" id="{EB3D08A9-CD81-BE02-993D-D6639AA7F6F6}"/>
              </a:ext>
            </a:extLst>
          </p:cNvPr>
          <p:cNvCxnSpPr>
            <a:cxnSpLocks/>
          </p:cNvCxnSpPr>
          <p:nvPr userDrawn="1"/>
        </p:nvCxnSpPr>
        <p:spPr>
          <a:xfrm>
            <a:off x="407988" y="689548"/>
            <a:ext cx="11376025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Gerade Verbindung 9">
            <a:extLst>
              <a:ext uri="{FF2B5EF4-FFF2-40B4-BE49-F238E27FC236}">
                <a16:creationId xmlns:a16="http://schemas.microsoft.com/office/drawing/2014/main" id="{64CDC1BB-1B7D-8626-53C3-02CAF10065C8}"/>
              </a:ext>
            </a:extLst>
          </p:cNvPr>
          <p:cNvCxnSpPr>
            <a:cxnSpLocks/>
          </p:cNvCxnSpPr>
          <p:nvPr userDrawn="1"/>
        </p:nvCxnSpPr>
        <p:spPr>
          <a:xfrm>
            <a:off x="407988" y="855578"/>
            <a:ext cx="11376025" cy="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Gerade Verbindung 49">
            <a:extLst>
              <a:ext uri="{FF2B5EF4-FFF2-40B4-BE49-F238E27FC236}">
                <a16:creationId xmlns:a16="http://schemas.microsoft.com/office/drawing/2014/main" id="{24B58806-39F0-7C82-6927-38A79F9DA39E}"/>
              </a:ext>
            </a:extLst>
          </p:cNvPr>
          <p:cNvCxnSpPr>
            <a:cxnSpLocks/>
          </p:cNvCxnSpPr>
          <p:nvPr userDrawn="1"/>
        </p:nvCxnSpPr>
        <p:spPr>
          <a:xfrm>
            <a:off x="1090800" y="1665288"/>
            <a:ext cx="0" cy="42481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Gerade Verbindung 49">
            <a:extLst>
              <a:ext uri="{FF2B5EF4-FFF2-40B4-BE49-F238E27FC236}">
                <a16:creationId xmlns:a16="http://schemas.microsoft.com/office/drawing/2014/main" id="{FA82094F-C722-2F37-CD1F-DE3B3EF1DA80}"/>
              </a:ext>
            </a:extLst>
          </p:cNvPr>
          <p:cNvCxnSpPr>
            <a:cxnSpLocks/>
          </p:cNvCxnSpPr>
          <p:nvPr userDrawn="1"/>
        </p:nvCxnSpPr>
        <p:spPr>
          <a:xfrm>
            <a:off x="5266800" y="1665288"/>
            <a:ext cx="0" cy="42481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Gerade Verbindung 49">
            <a:extLst>
              <a:ext uri="{FF2B5EF4-FFF2-40B4-BE49-F238E27FC236}">
                <a16:creationId xmlns:a16="http://schemas.microsoft.com/office/drawing/2014/main" id="{583D7C76-EA18-5E69-A7DA-EE5B1EECBE50}"/>
              </a:ext>
            </a:extLst>
          </p:cNvPr>
          <p:cNvCxnSpPr>
            <a:cxnSpLocks/>
          </p:cNvCxnSpPr>
          <p:nvPr userDrawn="1"/>
        </p:nvCxnSpPr>
        <p:spPr>
          <a:xfrm>
            <a:off x="4979161" y="1665288"/>
            <a:ext cx="0" cy="42481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Gerade Verbindung 49">
            <a:extLst>
              <a:ext uri="{FF2B5EF4-FFF2-40B4-BE49-F238E27FC236}">
                <a16:creationId xmlns:a16="http://schemas.microsoft.com/office/drawing/2014/main" id="{D4024FDC-4BC3-8B86-2E53-9CA44EE2D610}"/>
              </a:ext>
            </a:extLst>
          </p:cNvPr>
          <p:cNvCxnSpPr>
            <a:cxnSpLocks/>
          </p:cNvCxnSpPr>
          <p:nvPr userDrawn="1"/>
        </p:nvCxnSpPr>
        <p:spPr>
          <a:xfrm>
            <a:off x="1378800" y="1665288"/>
            <a:ext cx="0" cy="42481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Gerade Verbindung 49">
            <a:extLst>
              <a:ext uri="{FF2B5EF4-FFF2-40B4-BE49-F238E27FC236}">
                <a16:creationId xmlns:a16="http://schemas.microsoft.com/office/drawing/2014/main" id="{37AF64CD-6384-E6F7-CC60-3578DA271643}"/>
              </a:ext>
            </a:extLst>
          </p:cNvPr>
          <p:cNvCxnSpPr>
            <a:cxnSpLocks/>
          </p:cNvCxnSpPr>
          <p:nvPr userDrawn="1"/>
        </p:nvCxnSpPr>
        <p:spPr>
          <a:xfrm>
            <a:off x="2062800" y="1665288"/>
            <a:ext cx="0" cy="42481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Gerade Verbindung 49">
            <a:extLst>
              <a:ext uri="{FF2B5EF4-FFF2-40B4-BE49-F238E27FC236}">
                <a16:creationId xmlns:a16="http://schemas.microsoft.com/office/drawing/2014/main" id="{8A40035E-F9AA-BF35-FB29-D5D69E022DF9}"/>
              </a:ext>
            </a:extLst>
          </p:cNvPr>
          <p:cNvCxnSpPr>
            <a:cxnSpLocks/>
          </p:cNvCxnSpPr>
          <p:nvPr userDrawn="1"/>
        </p:nvCxnSpPr>
        <p:spPr>
          <a:xfrm>
            <a:off x="2350800" y="1665288"/>
            <a:ext cx="0" cy="42481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Gerade Verbindung 49">
            <a:extLst>
              <a:ext uri="{FF2B5EF4-FFF2-40B4-BE49-F238E27FC236}">
                <a16:creationId xmlns:a16="http://schemas.microsoft.com/office/drawing/2014/main" id="{62A45D21-6A44-3124-5571-1D6AC68585A6}"/>
              </a:ext>
            </a:extLst>
          </p:cNvPr>
          <p:cNvCxnSpPr>
            <a:cxnSpLocks/>
          </p:cNvCxnSpPr>
          <p:nvPr userDrawn="1"/>
        </p:nvCxnSpPr>
        <p:spPr>
          <a:xfrm>
            <a:off x="6922800" y="1665288"/>
            <a:ext cx="0" cy="42481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Gerade Verbindung 49">
            <a:extLst>
              <a:ext uri="{FF2B5EF4-FFF2-40B4-BE49-F238E27FC236}">
                <a16:creationId xmlns:a16="http://schemas.microsoft.com/office/drawing/2014/main" id="{7F50DD38-DE9E-E48D-F7A4-37D311DE9327}"/>
              </a:ext>
            </a:extLst>
          </p:cNvPr>
          <p:cNvCxnSpPr>
            <a:cxnSpLocks/>
          </p:cNvCxnSpPr>
          <p:nvPr userDrawn="1"/>
        </p:nvCxnSpPr>
        <p:spPr>
          <a:xfrm>
            <a:off x="7210800" y="1665288"/>
            <a:ext cx="0" cy="42481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Gerade Verbindung 49">
            <a:extLst>
              <a:ext uri="{FF2B5EF4-FFF2-40B4-BE49-F238E27FC236}">
                <a16:creationId xmlns:a16="http://schemas.microsoft.com/office/drawing/2014/main" id="{8EC101B1-1597-4BF6-10DF-BD7CD265434E}"/>
              </a:ext>
            </a:extLst>
          </p:cNvPr>
          <p:cNvCxnSpPr>
            <a:cxnSpLocks/>
          </p:cNvCxnSpPr>
          <p:nvPr userDrawn="1"/>
        </p:nvCxnSpPr>
        <p:spPr>
          <a:xfrm>
            <a:off x="9838800" y="1665288"/>
            <a:ext cx="0" cy="42481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Gerade Verbindung 49">
            <a:extLst>
              <a:ext uri="{FF2B5EF4-FFF2-40B4-BE49-F238E27FC236}">
                <a16:creationId xmlns:a16="http://schemas.microsoft.com/office/drawing/2014/main" id="{A159FBE0-2030-E727-42E2-FC68EF02E4F7}"/>
              </a:ext>
            </a:extLst>
          </p:cNvPr>
          <p:cNvCxnSpPr>
            <a:cxnSpLocks/>
          </p:cNvCxnSpPr>
          <p:nvPr userDrawn="1"/>
        </p:nvCxnSpPr>
        <p:spPr>
          <a:xfrm>
            <a:off x="10126800" y="1665288"/>
            <a:ext cx="0" cy="42481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Gerade Verbindung 49">
            <a:extLst>
              <a:ext uri="{FF2B5EF4-FFF2-40B4-BE49-F238E27FC236}">
                <a16:creationId xmlns:a16="http://schemas.microsoft.com/office/drawing/2014/main" id="{089500C8-F953-CAB9-1014-E172DEB121A8}"/>
              </a:ext>
            </a:extLst>
          </p:cNvPr>
          <p:cNvCxnSpPr>
            <a:cxnSpLocks/>
          </p:cNvCxnSpPr>
          <p:nvPr userDrawn="1"/>
        </p:nvCxnSpPr>
        <p:spPr>
          <a:xfrm>
            <a:off x="10810800" y="1665288"/>
            <a:ext cx="0" cy="42481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Gerade Verbindung 49">
            <a:extLst>
              <a:ext uri="{FF2B5EF4-FFF2-40B4-BE49-F238E27FC236}">
                <a16:creationId xmlns:a16="http://schemas.microsoft.com/office/drawing/2014/main" id="{1D0012B0-C3AF-656B-9E78-6A2B142B6B33}"/>
              </a:ext>
            </a:extLst>
          </p:cNvPr>
          <p:cNvCxnSpPr>
            <a:cxnSpLocks/>
          </p:cNvCxnSpPr>
          <p:nvPr userDrawn="1"/>
        </p:nvCxnSpPr>
        <p:spPr>
          <a:xfrm>
            <a:off x="11098800" y="1665288"/>
            <a:ext cx="0" cy="4248150"/>
          </a:xfrm>
          <a:prstGeom prst="line">
            <a:avLst/>
          </a:prstGeom>
          <a:ln w="3175">
            <a:solidFill>
              <a:srgbClr val="FE0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le 3"/>
          <p:cNvSpPr>
            <a:spLocks noGrp="1"/>
          </p:cNvSpPr>
          <p:nvPr>
            <p:ph type="title" hasCustomPrompt="1"/>
          </p:nvPr>
        </p:nvSpPr>
        <p:spPr>
          <a:xfrm>
            <a:off x="406800" y="367200"/>
            <a:ext cx="11376000" cy="430887"/>
          </a:xfrm>
        </p:spPr>
        <p:txBody>
          <a:bodyPr>
            <a:noAutofit/>
          </a:bodyPr>
          <a:lstStyle/>
          <a:p>
            <a:r>
              <a:rPr lang="en-GB" noProof="0" dirty="0"/>
              <a:t>Click to </a:t>
            </a:r>
            <a:r>
              <a:rPr lang="en-GB" dirty="0"/>
              <a:t>add title</a:t>
            </a:r>
            <a:endParaRPr lang="en-GB" noProof="0" dirty="0"/>
          </a:p>
        </p:txBody>
      </p:sp>
      <p:sp>
        <p:nvSpPr>
          <p:cNvPr id="43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6800" y="810000"/>
            <a:ext cx="11376000" cy="430887"/>
          </a:xfr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spc="-4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665FB-4F8F-158F-49FC-54DF31D4A39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8136702-54E9-40C7-893E-24B8F817E764}" type="datetime1">
              <a:rPr lang="en-GB" noProof="0" smtClean="0"/>
              <a:t>26/09/2022</a:t>
            </a:fld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FEBCE-E5AA-4965-DDAC-5006062C4D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B2417A-2E7F-6595-C4A2-B0FA6DE094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72091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4597892E-C1FB-1076-F347-F5EA949AFB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</a:t>
            </a:r>
            <a:r>
              <a:rPr lang="en-GB" dirty="0"/>
              <a:t>add agenda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CF92E8-D762-E21F-735D-AAD96612B5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988" y="1665288"/>
            <a:ext cx="11376025" cy="4248150"/>
          </a:xfrm>
        </p:spPr>
        <p:txBody>
          <a:bodyPr/>
          <a:lstStyle>
            <a:lvl1pPr marL="222250" indent="-222250">
              <a:spcBef>
                <a:spcPts val="800"/>
              </a:spcBef>
              <a:spcAft>
                <a:spcPts val="400"/>
              </a:spcAft>
              <a:buFont typeface="+mj-lt"/>
              <a:buAutoNum type="arabicPeriod"/>
              <a:tabLst/>
              <a:defRPr sz="1600"/>
            </a:lvl1pPr>
            <a:lvl2pPr marL="404813" indent="-182563">
              <a:spcBef>
                <a:spcPts val="200"/>
              </a:spcBef>
              <a:spcAft>
                <a:spcPts val="400"/>
              </a:spcAft>
              <a:buFont typeface="+mj-lt"/>
              <a:buAutoNum type="arabicPeriod"/>
              <a:tabLst/>
              <a:defRPr sz="1400"/>
            </a:lvl2pPr>
            <a:lvl3pPr marL="579438" indent="-174625">
              <a:spcBef>
                <a:spcPts val="200"/>
              </a:spcBef>
              <a:spcAft>
                <a:spcPts val="400"/>
              </a:spcAft>
              <a:buFont typeface="+mj-lt"/>
              <a:buAutoNum type="arabicPeriod"/>
              <a:tabLst/>
              <a:defRPr sz="1200"/>
            </a:lvl3pPr>
            <a:lvl4pPr marL="755650" indent="-176213">
              <a:spcBef>
                <a:spcPts val="200"/>
              </a:spcBef>
              <a:spcAft>
                <a:spcPts val="400"/>
              </a:spcAft>
              <a:buFont typeface="+mj-lt"/>
              <a:buAutoNum type="arabicPeriod"/>
              <a:tabLst/>
              <a:defRPr sz="1200"/>
            </a:lvl4pPr>
            <a:lvl5pPr marL="936625" indent="-163513">
              <a:spcBef>
                <a:spcPts val="100"/>
              </a:spcBef>
              <a:spcAft>
                <a:spcPts val="400"/>
              </a:spcAft>
              <a:buFont typeface="+mj-lt"/>
              <a:buAutoNum type="arabicPeriod"/>
              <a:tabLst/>
              <a:defRPr sz="1200">
                <a:latin typeface="+mn-lt"/>
              </a:defRPr>
            </a:lvl5pPr>
            <a:lvl6pPr marL="1111250" indent="-168275">
              <a:spcAft>
                <a:spcPts val="400"/>
              </a:spcAft>
              <a:buFont typeface="+mj-lt"/>
              <a:buAutoNum type="arabicPeriod"/>
              <a:tabLst/>
              <a:defRPr sz="1200">
                <a:latin typeface="+mn-lt"/>
              </a:defRPr>
            </a:lvl6pPr>
            <a:lvl7pPr marL="1293813" indent="-169863">
              <a:spcAft>
                <a:spcPts val="400"/>
              </a:spcAft>
              <a:buFont typeface="+mj-lt"/>
              <a:buAutoNum type="arabicPeriod"/>
              <a:tabLst/>
              <a:defRPr sz="1200"/>
            </a:lvl7pPr>
            <a:lvl8pPr marL="1468438" indent="-168275">
              <a:spcAft>
                <a:spcPts val="400"/>
              </a:spcAft>
              <a:buFont typeface="+mj-lt"/>
              <a:buAutoNum type="arabicPeriod"/>
              <a:tabLst/>
              <a:defRPr sz="1200">
                <a:latin typeface="+mn-lt"/>
              </a:defRPr>
            </a:lvl8pPr>
            <a:lvl9pPr marL="1644650" indent="-163513">
              <a:spcAft>
                <a:spcPts val="400"/>
              </a:spcAft>
              <a:buFont typeface="+mj-lt"/>
              <a:buAutoNum type="arabicPeriod"/>
              <a:tabLst/>
              <a:defRPr sz="1200"/>
            </a:lvl9pPr>
          </a:lstStyle>
          <a:p>
            <a:pPr lvl="0"/>
            <a:r>
              <a:rPr lang="en-GB" dirty="0"/>
              <a:t>Click to add agenda entry (increase level for secondary entries)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CCA20F-C662-5D8E-EFCC-3409FAD3064E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EA53D99F-C484-413C-B544-8FCCA972F8C5}" type="datetime1">
              <a:rPr lang="en-GB" noProof="0" smtClean="0"/>
              <a:t>26/09/2022</a:t>
            </a:fld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5F4EB5-4BC9-CF9C-EBB8-AE61A15A0D6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11A4A-E979-32F4-5BF5-9D1B94BE0F3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010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55E4F16B-5D68-266D-DF20-FE14CBE805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800" y="2923200"/>
            <a:ext cx="11376025" cy="720000"/>
          </a:xfrm>
          <a:noFill/>
          <a:ln>
            <a:noFill/>
          </a:ln>
        </p:spPr>
        <p:txBody>
          <a:bodyPr/>
          <a:lstStyle>
            <a:lvl1pPr algn="ctr">
              <a:lnSpc>
                <a:spcPct val="93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C9108036-312A-22A3-F5A8-54105D53B6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8" y="3643200"/>
            <a:ext cx="11376025" cy="360000"/>
          </a:xfrm>
          <a:noFill/>
        </p:spPr>
        <p:txBody>
          <a:bodyPr wrap="square">
            <a:spAutoFit/>
          </a:bodyPr>
          <a:lstStyle>
            <a:lvl1pPr marL="0" indent="0" algn="ctr">
              <a:lnSpc>
                <a:spcPct val="93000"/>
              </a:lnSpc>
              <a:spcBef>
                <a:spcPts val="0"/>
              </a:spcBef>
              <a:buNone/>
              <a:defRPr sz="2400" i="0" spc="-20" baseline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ts val="1500"/>
              </a:lnSpc>
              <a:spcBef>
                <a:spcPts val="1200"/>
              </a:spcBef>
              <a:buNone/>
              <a:defRPr sz="12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Click to add chapter subtitle (optional)</a:t>
            </a:r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DEE7851B-3EA5-8250-F5B9-C00658E10B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4755D595-6396-4BD8-B66C-70923AC834C5}" type="datetime1">
              <a:rPr lang="en-GB" smtClean="0"/>
              <a:t>26/09/2022</a:t>
            </a:fld>
            <a:endParaRPr lang="en-GB" dirty="0"/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6E499BB7-C319-F52C-6F07-B5FEBB179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A8E95801-19F9-13DF-C761-540D8A25D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EF30112A-6A16-47FF-81FE-BF62920ACF7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Givaudan logo 3">
            <a:extLst>
              <a:ext uri="{FF2B5EF4-FFF2-40B4-BE49-F238E27FC236}">
                <a16:creationId xmlns:a16="http://schemas.microsoft.com/office/drawing/2014/main" id="{0DB8DEE6-F49A-6688-E737-2C3A24F77F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4085" y="6233652"/>
            <a:ext cx="803830" cy="31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07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ote placeholder">
            <a:extLst>
              <a:ext uri="{FF2B5EF4-FFF2-40B4-BE49-F238E27FC236}">
                <a16:creationId xmlns:a16="http://schemas.microsoft.com/office/drawing/2014/main" id="{39EECE76-676C-6485-C0B6-E501DDE3AFA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7988" y="2058067"/>
            <a:ext cx="11376024" cy="2215991"/>
          </a:xfrm>
        </p:spPr>
        <p:txBody>
          <a:bodyPr wrap="square" anchor="ctr" anchorCtr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spc="-4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“Click to add a quote </a:t>
            </a:r>
            <a:br>
              <a:rPr lang="en-GB" noProof="0" dirty="0"/>
            </a:br>
            <a:r>
              <a:rPr lang="en-GB" noProof="0" dirty="0"/>
              <a:t>(add quotation marks at the beginning and at the end of the quote)”</a:t>
            </a:r>
            <a:endParaRPr lang="en-GB" sz="4800" noProof="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6" name="Quote credit placeholder">
            <a:extLst>
              <a:ext uri="{FF2B5EF4-FFF2-40B4-BE49-F238E27FC236}">
                <a16:creationId xmlns:a16="http://schemas.microsoft.com/office/drawing/2014/main" id="{4A869417-4512-7DFB-7EE9-43750B3CEE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7988" y="4279683"/>
            <a:ext cx="11376025" cy="468000"/>
          </a:xfrm>
        </p:spPr>
        <p:txBody>
          <a:bodyPr anchor="b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dirty="0"/>
              <a:t>Click to add source of quote (snap source placeholder to quote placeholder)</a:t>
            </a:r>
          </a:p>
        </p:txBody>
      </p:sp>
      <p:sp>
        <p:nvSpPr>
          <p:cNvPr id="2" name="Date Placeholder 5">
            <a:extLst>
              <a:ext uri="{FF2B5EF4-FFF2-40B4-BE49-F238E27FC236}">
                <a16:creationId xmlns:a16="http://schemas.microsoft.com/office/drawing/2014/main" id="{DE2E35E7-C3A6-1886-0E2E-E35BCC867B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72189CAF-7267-422B-A9A8-33C705E0AA66}" type="datetime1">
              <a:rPr lang="en-GB" smtClean="0"/>
              <a:t>26/09/2022</a:t>
            </a:fld>
            <a:endParaRPr lang="en-GB" dirty="0"/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B06612C6-CF04-B7AD-0561-0EFFFC8EE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C7FA4920-9891-1C1C-3BF4-A8F2239A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EF30112A-6A16-47FF-81FE-BF62920ACF7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6951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B8F51CC2-70FC-D001-DF06-35B56044B97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07988" y="1665288"/>
            <a:ext cx="11376025" cy="4248150"/>
          </a:xfrm>
        </p:spPr>
        <p:txBody>
          <a:bodyPr/>
          <a:lstStyle>
            <a:lvl1pPr>
              <a:defRPr lang="en-GB" noProof="0" dirty="0"/>
            </a:lvl1pPr>
            <a:lvl2pPr>
              <a:defRPr lang="en-GB" dirty="0"/>
            </a:lvl2pPr>
            <a:lvl3pPr>
              <a:defRPr lang="en-GB" dirty="0"/>
            </a:lvl3pPr>
            <a:lvl4pPr>
              <a:defRPr lang="en-GB" dirty="0"/>
            </a:lvl4pPr>
            <a:lvl5pPr>
              <a:defRPr lang="en-GB" dirty="0"/>
            </a:lvl5pPr>
          </a:lstStyle>
          <a:p>
            <a:pPr lvl="0"/>
            <a:r>
              <a:rPr lang="en-GB" noProof="0" dirty="0"/>
              <a:t>Click to add text (or click on one of the symbols to add image, table, graph, etc.)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406800" y="367200"/>
            <a:ext cx="11376000" cy="430887"/>
          </a:xfrm>
        </p:spPr>
        <p:txBody>
          <a:bodyPr>
            <a:noAutofit/>
          </a:bodyPr>
          <a:lstStyle/>
          <a:p>
            <a:r>
              <a:rPr lang="en-GB" noProof="0" dirty="0"/>
              <a:t>Click to </a:t>
            </a:r>
            <a:r>
              <a:rPr lang="en-GB" dirty="0"/>
              <a:t>add title</a:t>
            </a:r>
            <a:endParaRPr lang="en-GB" noProof="0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6800" y="810000"/>
            <a:ext cx="11376000" cy="430887"/>
          </a:xfr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spc="-4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Click to add subtitle (optional)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990E75-A85A-19A0-E25A-21DBB1F4B1C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0E3E1E31-A526-49CC-AA5B-A51B2DA23078}" type="datetime1">
              <a:rPr lang="en-GB" noProof="0" smtClean="0"/>
              <a:t>26/09/2022</a:t>
            </a:fld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D89C9E-C023-3129-4B7E-C7F91C93AA7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9AD22F-53CA-A2C8-8C8F-BF09C3F558E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566210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07988" y="371193"/>
            <a:ext cx="11376025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11164" y="1668462"/>
            <a:ext cx="11376000" cy="4248000"/>
          </a:xfrm>
          <a:prstGeom prst="rect">
            <a:avLst/>
          </a:prstGeom>
        </p:spPr>
        <p:txBody>
          <a:bodyPr vert="horz" lIns="0" tIns="0" rIns="0" bIns="0" spcCol="187200" rtlCol="0">
            <a:noAutofit/>
          </a:bodyPr>
          <a:lstStyle/>
          <a:p>
            <a:pPr lvl="0"/>
            <a:r>
              <a:rPr lang="en-GB" noProof="0" dirty="0"/>
              <a:t>Click to add text (use Enter and TAB to view next text style or use Enter and SHIFT+TAB to view previous text style)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 (Headline)</a:t>
            </a:r>
          </a:p>
          <a:p>
            <a:pPr lvl="5"/>
            <a:r>
              <a:rPr lang="en-GB" noProof="0" dirty="0"/>
              <a:t>Level 6 (Subtitle)</a:t>
            </a:r>
          </a:p>
          <a:p>
            <a:pPr lvl="6"/>
            <a:r>
              <a:rPr lang="en-GB" noProof="0" dirty="0"/>
              <a:t>Level 7 (Text XL)</a:t>
            </a:r>
          </a:p>
          <a:p>
            <a:pPr lvl="7"/>
            <a:r>
              <a:rPr lang="en-GB" noProof="0" dirty="0"/>
              <a:t>Level 8 (Subtitle 2)</a:t>
            </a:r>
          </a:p>
          <a:p>
            <a:pPr lvl="8"/>
            <a:r>
              <a:rPr lang="en-GB" noProof="0" dirty="0"/>
              <a:t>Level 9 (References)</a:t>
            </a:r>
          </a:p>
        </p:txBody>
      </p:sp>
      <p:pic>
        <p:nvPicPr>
          <p:cNvPr id="11" name="Givaudan logo 3">
            <a:extLst>
              <a:ext uri="{FF2B5EF4-FFF2-40B4-BE49-F238E27FC236}">
                <a16:creationId xmlns:a16="http://schemas.microsoft.com/office/drawing/2014/main" id="{A584229F-EEB7-3712-9C67-23598CBCADBD}"/>
              </a:ext>
            </a:extLst>
          </p:cNvPr>
          <p:cNvPicPr>
            <a:picLocks noChangeAspect="1"/>
          </p:cNvPicPr>
          <p:nvPr userDrawn="1"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3029" y="6233652"/>
            <a:ext cx="805942" cy="31369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7997" y="6347850"/>
            <a:ext cx="4320000" cy="144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314A69CD-4C68-1F42-A1C6-90B3444D6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99903" y="6345700"/>
            <a:ext cx="816490" cy="144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AB081CE-32E3-4D65-AD24-8151A02B3FEE}" type="datetime1">
              <a:rPr lang="en-GB" noProof="0" smtClean="0"/>
              <a:t>26/09/2022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064013" y="6345700"/>
            <a:ext cx="720000" cy="144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F30112A-6A16-47FF-81FE-BF62920ACF7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6691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19" r:id="rId6"/>
    <p:sldLayoutId id="2147483797" r:id="rId7"/>
    <p:sldLayoutId id="2147483725" r:id="rId8"/>
    <p:sldLayoutId id="2147483726" r:id="rId9"/>
    <p:sldLayoutId id="2147483727" r:id="rId10"/>
    <p:sldLayoutId id="2147483805" r:id="rId11"/>
    <p:sldLayoutId id="2147483766" r:id="rId12"/>
    <p:sldLayoutId id="2147483732" r:id="rId13"/>
    <p:sldLayoutId id="2147483785" r:id="rId14"/>
    <p:sldLayoutId id="2147483778" r:id="rId15"/>
    <p:sldLayoutId id="2147483779" r:id="rId16"/>
    <p:sldLayoutId id="2147483701" r:id="rId17"/>
    <p:sldLayoutId id="2147483809" r:id="rId18"/>
    <p:sldLayoutId id="2147483813" r:id="rId19"/>
    <p:sldLayoutId id="2147483815" r:id="rId20"/>
    <p:sldLayoutId id="2147483811" r:id="rId21"/>
    <p:sldLayoutId id="2147483767" r:id="rId22"/>
    <p:sldLayoutId id="2147483791" r:id="rId23"/>
    <p:sldLayoutId id="2147483695" r:id="rId24"/>
    <p:sldLayoutId id="2147483770" r:id="rId25"/>
    <p:sldLayoutId id="2147483817" r:id="rId26"/>
    <p:sldLayoutId id="2147483818" r:id="rId27"/>
    <p:sldLayoutId id="2147483820" r:id="rId28"/>
    <p:sldLayoutId id="2147483822" r:id="rId29"/>
    <p:sldLayoutId id="2147483733" r:id="rId30"/>
    <p:sldLayoutId id="2147483771" r:id="rId31"/>
    <p:sldLayoutId id="2147483772" r:id="rId32"/>
    <p:sldLayoutId id="2147483780" r:id="rId33"/>
    <p:sldLayoutId id="2147483781" r:id="rId34"/>
    <p:sldLayoutId id="2147483705" r:id="rId35"/>
    <p:sldLayoutId id="2147483706" r:id="rId36"/>
    <p:sldLayoutId id="2147483782" r:id="rId37"/>
    <p:sldLayoutId id="2147483773" r:id="rId38"/>
    <p:sldLayoutId id="2147483790" r:id="rId39"/>
    <p:sldLayoutId id="2147483783" r:id="rId40"/>
    <p:sldLayoutId id="2147483784" r:id="rId41"/>
    <p:sldLayoutId id="2147483734" r:id="rId42"/>
    <p:sldLayoutId id="2147483737" r:id="rId43"/>
    <p:sldLayoutId id="2147483736" r:id="rId44"/>
    <p:sldLayoutId id="2147483738" r:id="rId45"/>
    <p:sldLayoutId id="2147483801" r:id="rId46"/>
    <p:sldLayoutId id="2147483787" r:id="rId47"/>
    <p:sldLayoutId id="2147483694" r:id="rId48"/>
    <p:sldLayoutId id="2147483707" r:id="rId49"/>
    <p:sldLayoutId id="2147483803" r:id="rId50"/>
    <p:sldLayoutId id="2147483800" r:id="rId51"/>
    <p:sldLayoutId id="2147483741" r:id="rId52"/>
    <p:sldLayoutId id="2147483740" r:id="rId53"/>
    <p:sldLayoutId id="2147483765" r:id="rId54"/>
    <p:sldLayoutId id="2147483823" r:id="rId55"/>
    <p:sldLayoutId id="2147483744" r:id="rId56"/>
  </p:sldLayoutIdLst>
  <p:hf hdr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2800" b="0" i="0" u="none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6800" indent="-1368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tabLst/>
        <a:defRPr sz="1600" kern="1200" spc="-10" baseline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1332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tabLst/>
        <a:defRPr sz="1600" b="0" i="0" u="none" kern="1200" spc="-10" baseline="0">
          <a:solidFill>
            <a:schemeClr val="tx1"/>
          </a:solidFill>
          <a:latin typeface="+mn-lt"/>
          <a:ea typeface="+mn-ea"/>
          <a:cs typeface="+mn-cs"/>
        </a:defRPr>
      </a:lvl2pPr>
      <a:lvl3pPr marL="399600" indent="-13335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tabLst/>
        <a:defRPr sz="1600" kern="1200" spc="-10">
          <a:solidFill>
            <a:schemeClr val="tx1"/>
          </a:solidFill>
          <a:latin typeface="+mn-lt"/>
          <a:ea typeface="+mn-ea"/>
          <a:cs typeface="+mn-cs"/>
        </a:defRPr>
      </a:lvl3pPr>
      <a:lvl4pPr marL="529200" indent="-13335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tabLst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/>
        <a:buChar char="​"/>
        <a:tabLst/>
        <a:defRPr sz="2000" kern="1200" spc="-20" baseline="0">
          <a:solidFill>
            <a:schemeClr val="tx1"/>
          </a:solidFill>
          <a:latin typeface="+mj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/>
        <a:buChar char="​"/>
        <a:tabLst/>
        <a:defRPr sz="1600" kern="1200" spc="-10">
          <a:solidFill>
            <a:schemeClr val="tx1"/>
          </a:solidFill>
          <a:latin typeface="+mj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/>
        <a:buChar char="​"/>
        <a:tabLst/>
        <a:defRPr sz="1600" kern="1200" spc="-1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/>
        <a:buChar char="​"/>
        <a:tabLst/>
        <a:defRPr sz="1400" kern="1200" spc="-10" baseline="0">
          <a:solidFill>
            <a:schemeClr val="tx1"/>
          </a:solidFill>
          <a:latin typeface="+mj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/>
        <a:buChar char="​"/>
        <a:tabLst/>
        <a:defRPr sz="1000" kern="1200" spc="-1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spcBef>
          <a:spcPts val="1200"/>
        </a:spcBef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84400" indent="-284400" algn="l" defTabSz="914400" rtl="0" eaLnBrk="1" latinLnBrk="0" hangingPunct="1">
        <a:spcBef>
          <a:spcPts val="12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68800" indent="-284400" algn="l" defTabSz="914400" rtl="0" eaLnBrk="1" latinLnBrk="0" hangingPunct="1">
        <a:spcBef>
          <a:spcPts val="12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53200" indent="-284400" algn="l" defTabSz="914400" rtl="0" eaLnBrk="1" latinLnBrk="0" hangingPunct="1">
        <a:spcBef>
          <a:spcPts val="12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37600" indent="-284400" algn="l" defTabSz="914400" rtl="0" eaLnBrk="1" latinLnBrk="0" hangingPunct="1">
        <a:spcBef>
          <a:spcPts val="12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57" userDrawn="1">
          <p15:clr>
            <a:srgbClr val="F26B43"/>
          </p15:clr>
        </p15:guide>
        <p15:guide id="4" orient="horz" pos="255" userDrawn="1">
          <p15:clr>
            <a:srgbClr val="F26B43"/>
          </p15:clr>
        </p15:guide>
        <p15:guide id="5" orient="horz" pos="3725" userDrawn="1">
          <p15:clr>
            <a:srgbClr val="F26B43"/>
          </p15:clr>
        </p15:guide>
        <p15:guide id="7" orient="horz" pos="4065" userDrawn="1">
          <p15:clr>
            <a:srgbClr val="F26B43"/>
          </p15:clr>
        </p15:guide>
        <p15:guide id="8" pos="3749" userDrawn="1">
          <p15:clr>
            <a:srgbClr val="9FCC3B"/>
          </p15:clr>
        </p15:guide>
        <p15:guide id="9" pos="3931" userDrawn="1">
          <p15:clr>
            <a:srgbClr val="9FCC3B"/>
          </p15:clr>
        </p15:guide>
        <p15:guide id="10" orient="horz" pos="2296" userDrawn="1">
          <p15:clr>
            <a:srgbClr val="9FCC3B"/>
          </p15:clr>
        </p15:guide>
        <p15:guide id="11" orient="horz" pos="2478" userDrawn="1">
          <p15:clr>
            <a:srgbClr val="9FCC3B"/>
          </p15:clr>
        </p15:guide>
        <p15:guide id="12" orient="horz" pos="2387" userDrawn="1">
          <p15:clr>
            <a:srgbClr val="9FCC3B"/>
          </p15:clr>
        </p15:guide>
        <p15:guide id="13" pos="2094" userDrawn="1">
          <p15:clr>
            <a:srgbClr val="9FCC3B"/>
          </p15:clr>
        </p15:guide>
        <p15:guide id="14" pos="1912" userDrawn="1">
          <p15:clr>
            <a:srgbClr val="9FCC3B"/>
          </p15:clr>
        </p15:guide>
        <p15:guide id="15" pos="5586" userDrawn="1">
          <p15:clr>
            <a:srgbClr val="9FCC3B"/>
          </p15:clr>
        </p15:guide>
        <p15:guide id="16" pos="5768" userDrawn="1">
          <p15:clr>
            <a:srgbClr val="9FCC3B"/>
          </p15:clr>
        </p15:guide>
        <p15:guide id="17" pos="7423" userDrawn="1">
          <p15:clr>
            <a:srgbClr val="F26B43"/>
          </p15:clr>
        </p15:guide>
        <p15:guide id="18" pos="2525" userDrawn="1">
          <p15:clr>
            <a:srgbClr val="5ACBF0"/>
          </p15:clr>
        </p15:guide>
        <p15:guide id="19" pos="2706" userDrawn="1">
          <p15:clr>
            <a:srgbClr val="5ACBF0"/>
          </p15:clr>
        </p15:guide>
        <p15:guide id="20" pos="5155" userDrawn="1">
          <p15:clr>
            <a:srgbClr val="5ACBF0"/>
          </p15:clr>
        </p15:guide>
        <p15:guide id="21" pos="4974" userDrawn="1">
          <p15:clr>
            <a:srgbClr val="5ACBF0"/>
          </p15:clr>
        </p15:guide>
        <p15:guide id="22" orient="horz" pos="2954" userDrawn="1">
          <p15:clr>
            <a:srgbClr val="5ACBF0"/>
          </p15:clr>
        </p15:guide>
        <p15:guide id="23" orient="horz" pos="2772" userDrawn="1">
          <p15:clr>
            <a:srgbClr val="5ACBF0"/>
          </p15:clr>
        </p15:guide>
        <p15:guide id="24" orient="horz" pos="2001" userDrawn="1">
          <p15:clr>
            <a:srgbClr val="5ACBF0"/>
          </p15:clr>
        </p15:guide>
        <p15:guide id="25" orient="horz" pos="1049" userDrawn="1">
          <p15:clr>
            <a:srgbClr val="F26B43"/>
          </p15:clr>
        </p15:guide>
        <p15:guide id="26" orient="horz" pos="1820" userDrawn="1">
          <p15:clr>
            <a:srgbClr val="5ACBF0"/>
          </p15:clr>
        </p15:guide>
        <p15:guide id="27" orient="horz" pos="1434" userDrawn="1">
          <p15:clr>
            <a:srgbClr val="F26B43"/>
          </p15:clr>
        </p15:guide>
        <p15:guide id="28" orient="horz" pos="15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customXml" Target="../../customXml/item14.xml"/><Relationship Id="rId1" Type="http://schemas.openxmlformats.org/officeDocument/2006/relationships/customXml" Target="../../customXml/item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customXml" Target="../../customXml/item17.xml"/><Relationship Id="rId1" Type="http://schemas.openxmlformats.org/officeDocument/2006/relationships/customXml" Target="../../customXml/item9.xml"/><Relationship Id="rId5" Type="http://schemas.openxmlformats.org/officeDocument/2006/relationships/image" Target="../media/image10.emf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customXml" Target="../../customXml/item15.xml"/><Relationship Id="rId1" Type="http://schemas.openxmlformats.org/officeDocument/2006/relationships/customXml" Target="../../customXml/item18.xml"/><Relationship Id="rId5" Type="http://schemas.openxmlformats.org/officeDocument/2006/relationships/image" Target="../media/image10.emf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customXml" Target="../../customXml/item16.xml"/><Relationship Id="rId1" Type="http://schemas.openxmlformats.org/officeDocument/2006/relationships/customXml" Target="../../customXml/item10.xml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customXml" Target="../../customXml/item12.xml"/><Relationship Id="rId1" Type="http://schemas.openxmlformats.org/officeDocument/2006/relationships/customXml" Target="../../customXml/item6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customXml" Target="../../customXml/item11.xml"/><Relationship Id="rId1" Type="http://schemas.openxmlformats.org/officeDocument/2006/relationships/customXml" Target="../../customXml/item13.xml"/><Relationship Id="rId4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8.xml"/><Relationship Id="rId4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3.xml"/><Relationship Id="rId4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2667279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AA6B29-4B50-EEC9-7848-6F028507AD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153451-C699-60F8-C55C-CB44B350F6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9049E2C-26BF-C9AB-7C43-A592521F7A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8566689-B569-3F10-3628-FA75E93D3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9F6C3310-FFB0-49E1-999B-6C1D7B874347}" type="datetime1">
              <a:rPr lang="en-GB" smtClean="0"/>
              <a:t>26/09/2022</a:t>
            </a:fld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0DCDFB1-55A7-A411-FEF4-7391A8F457D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87444BD-4836-85C0-5556-46FE8C200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EF30112A-6A16-47FF-81FE-BF62920ACF7D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CC2147B7-86F6-BF29-9BF0-CB6C36CB54F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738" y="5835952"/>
            <a:ext cx="1660524" cy="777427"/>
          </a:xfrm>
          <a:prstGeom prst="rect">
            <a:avLst/>
          </a:prstGeom>
        </p:spPr>
      </p:pic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2023469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B27F5-AED5-E9F4-AB96-FE41382FB2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4E4C14-1881-C3F4-1731-64BC3B4BC7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A333D38-0386-57A5-9D30-D04CCAA55B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3DED702-A7E7-32C3-6293-628514C7C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0FCC-A1DC-4190-8DD5-ECC1FE1FF3DD}" type="datetime1">
              <a:rPr lang="en-GB" smtClean="0"/>
              <a:t>26/09/2022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BBD485A-C83F-4E3E-82A9-EAC2843FC2C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B41A333-A0A7-1208-89CE-6DB944511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0112A-6A16-47FF-81FE-BF62920ACF7D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047AB95C-F5FC-71A6-DFE4-6C617BA35C6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738" y="5835952"/>
            <a:ext cx="1660524" cy="777427"/>
          </a:xfrm>
          <a:prstGeom prst="rect">
            <a:avLst/>
          </a:prstGeom>
        </p:spPr>
      </p:pic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282406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2C7760-78BC-7F1F-2B10-413C0BBC4E1E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EDA3876D-FA7F-4721-8DF0-D2A19CE9020C}" type="datetime1">
              <a:rPr lang="en-GB" noProof="0" smtClean="0"/>
              <a:t>26/09/2022</a:t>
            </a:fld>
            <a:endParaRPr lang="en-GB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527D39-07C9-426C-FDB7-4CDB59646C6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EFC03-F219-7B24-0819-3D4373F4CF1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4</a:t>
            </a:fld>
            <a:endParaRPr lang="en-GB" noProof="0" dirty="0"/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3417167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299E7-15D7-46D3-9D62-D7A2296599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1EA613-2057-CBC5-778F-9EB600BAF7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474D8D-FB5B-EE23-CCC1-6F976B5C1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0BD-917F-4A87-B772-471EB85442A6}" type="datetime1">
              <a:rPr lang="en-GB" smtClean="0"/>
              <a:t>26/09/2022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94E7CA-FB40-1CCA-C420-A38835560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6AD59B-9372-92B2-777D-D59038B0F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0112A-6A16-47FF-81FE-BF62920ACF7D}" type="slidenum">
              <a:rPr lang="en-GB" smtClean="0"/>
              <a:pPr/>
              <a:t>5</a:t>
            </a:fld>
            <a:endParaRPr lang="en-GB" dirty="0"/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2840398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024A6AE-9955-C008-DBC0-CEA29170B39C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CF4EF99-31D1-F4B8-577C-86CBA8E1E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11767A4-61D8-5278-282D-34EC5E6D53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045535-BEE0-FBD3-AA02-781C1D21A605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3B412AB-0DC8-4C01-A513-90089DE128D3}" type="datetime1">
              <a:rPr lang="en-GB" noProof="0" smtClean="0"/>
              <a:t>26/09/2022</a:t>
            </a:fld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2EAF24-D2D9-531D-4C67-95AD1AB2857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64485-563D-DB27-3379-D6921585D68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6</a:t>
            </a:fld>
            <a:endParaRPr lang="en-GB" noProof="0" dirty="0"/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911301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79B724-D4E5-1202-D2E8-5E286F0D818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0007552-A1A3-4DDB-A899-88F337B12396}" type="datetime1">
              <a:rPr lang="en-GB" noProof="0" smtClean="0"/>
              <a:t>26/09/2022</a:t>
            </a:fld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F2339E-0B2E-BEA5-39CB-A67C35A0047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351B17-C088-A231-6773-BBA44C277A4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F30112A-6A16-47FF-81FE-BF62920ACF7D}" type="slidenum">
              <a:rPr lang="en-GB" noProof="0" smtClean="0"/>
              <a:t>7</a:t>
            </a:fld>
            <a:endParaRPr lang="en-GB" noProof="0" dirty="0"/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3969631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4F7D33-849E-D4A3-8A5F-B49A50C6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82D4B-7ACE-4944-AECA-DBD21102556D}" type="datetime1">
              <a:rPr lang="en-GB" smtClean="0"/>
              <a:t>26/09/2022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A8794B-C38A-80AF-071A-712F8A7D3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80C82-654D-F6F2-F716-747751216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0112A-6A16-47FF-81FE-BF62920ACF7D}" type="slidenum">
              <a:rPr lang="en-GB" smtClean="0"/>
              <a:pPr/>
              <a:t>8</a:t>
            </a:fld>
            <a:endParaRPr lang="en-GB" dirty="0"/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14232918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BRANDICTEMPLATE" val="True"/>
  <p:tag name="CLIENT" val="GIV"/>
  <p:tag name="VERSION" val="1000"/>
  <p:tag name="VERSINFO" val="GIV1000"/>
  <p:tag name="BRANDID" val="Givaudan"/>
  <p:tag name="TEMPLATEID" val="Givaudan169"/>
  <p:tag name="LANGUAGEID" val="2057"/>
  <p:tag name="COLORTHEMEID" val="Yellow"/>
  <p:tag name="THEMEIMAGESID" val="Sunri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9199999874825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9199999874825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91999998748253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91999998748253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91999998748253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91999998748253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91999998748253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919999987482537"/>
</p:tagLst>
</file>

<file path=ppt/theme/theme1.xml><?xml version="1.0" encoding="utf-8"?>
<a:theme xmlns:a="http://schemas.openxmlformats.org/drawingml/2006/main" name="Givaudan 16-9">
  <a:themeElements>
    <a:clrScheme name="Givaudan Warm Orange Palette">
      <a:dk1>
        <a:srgbClr val="000000"/>
      </a:dk1>
      <a:lt1>
        <a:srgbClr val="FFFFFF"/>
      </a:lt1>
      <a:dk2>
        <a:srgbClr val="808080"/>
      </a:dk2>
      <a:lt2>
        <a:srgbClr val="C0C0C0"/>
      </a:lt2>
      <a:accent1>
        <a:srgbClr val="EC6D00"/>
      </a:accent1>
      <a:accent2>
        <a:srgbClr val="FAC300"/>
      </a:accent2>
      <a:accent3>
        <a:srgbClr val="D20924"/>
      </a:accent3>
      <a:accent4>
        <a:srgbClr val="F7C47F"/>
      </a:accent4>
      <a:accent5>
        <a:srgbClr val="EC6D00"/>
      </a:accent5>
      <a:accent6>
        <a:srgbClr val="FAC300"/>
      </a:accent6>
      <a:hlink>
        <a:srgbClr val="D20924"/>
      </a:hlink>
      <a:folHlink>
        <a:srgbClr val="F7C47F"/>
      </a:folHlink>
    </a:clrScheme>
    <a:fontScheme name="Jost Regular-SemiBold">
      <a:majorFont>
        <a:latin typeface="Jost SemiBold"/>
        <a:ea typeface=""/>
        <a:cs typeface=""/>
      </a:majorFont>
      <a:minorFont>
        <a:latin typeface="Jos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08000" tIns="108000" rIns="108000" bIns="108000" rtlCol="0" anchor="ctr"/>
      <a:lstStyle>
        <a:defPPr algn="ctr">
          <a:spcBef>
            <a:spcPts val="600"/>
          </a:spcBef>
          <a:defRPr spc="-20" baseline="0" dirty="0" err="1" smtClean="0">
            <a:ln>
              <a:noFill/>
            </a:ln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00"/>
          </a:spcBef>
          <a:defRPr sz="1200" kern="1100" spc="-10" baseline="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 PPT template new design September.pptx" id="{DBFDF6DF-F47E-46EA-ADF2-B6921C11C7AD}" vid="{29C93373-D017-4C19-BA34-636C6DEF02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TemplafySlideTemplateConfiguration><![CDATA[{"documentContentValidatorConfiguration":{"enableDocumentContentValidator":false,"documentContentValidatorVersion":0},"elementsMetadata":[],"slideId":"637922619352588764","enableDocumentContentUpdater":false,"version":"1.10"}]]></TemplafySlideTemplateConfiguration>
</file>

<file path=customXml/item11.xml><?xml version="1.0" encoding="utf-8"?>
<TemplafySlideFormConfiguration><![CDATA[{"formFields":[],"formDataEntries":[]}]]></TemplafySlideFormConfiguration>
</file>

<file path=customXml/item12.xml><?xml version="1.0" encoding="utf-8"?>
<TemplafySlideTemplateConfiguration><![CDATA[{"documentContentValidatorConfiguration":{"enableDocumentContentValidator":false,"documentContentValidatorVersion":0},"elementsMetadata":[],"slideId":"637922619352745021","enableDocumentContentUpdater":false,"version":"1.10"}]]></TemplafySlideTemplateConfiguration>
</file>

<file path=customXml/item13.xml><?xml version="1.0" encoding="utf-8"?>
<TemplafySlideTemplateConfiguration><![CDATA[{"documentContentValidatorConfiguration":{"enableDocumentContentValidator":false,"documentContentValidatorVersion":0},"elementsMetadata":[],"slideId":"637922619352745022","enableDocumentContentUpdater":false,"version":"1.10"}]]></TemplafySlideTemplateConfiguration>
</file>

<file path=customXml/item14.xml><?xml version="1.0" encoding="utf-8"?>
<TemplafySlideTemplateConfiguration><![CDATA[{"documentContentValidatorConfiguration":{"enableDocumentContentValidator":false,"documentContentValidatorVersion":0},"elementsMetadata":[],"slideId":"637922619352433187","enableDocumentContentUpdater":false,"version":"1.10"}]]></TemplafySlideTemplateConfiguration>
</file>

<file path=customXml/item15.xml><?xml version="1.0" encoding="utf-8"?>
<TemplafySlideTemplateConfiguration><![CDATA[{"documentContentValidatorConfiguration":{"enableDocumentContentValidator":false,"documentContentValidatorVersion":0},"elementsMetadata":[],"slideId":"637922619352588763","enableDocumentContentUpdater":false,"version":"1.10"}]]></TemplafySlideTemplateConfiguration>
</file>

<file path=customXml/item16.xml><?xml version="1.0" encoding="utf-8"?>
<TemplafySlideFormConfiguration><![CDATA[{"formFields":[],"formDataEntries":[]}]]></TemplafySlideFormConfiguration>
</file>

<file path=customXml/item17.xml><?xml version="1.0" encoding="utf-8"?>
<TemplafySlideTemplateConfiguration><![CDATA[{"documentContentValidatorConfiguration":{"enableDocumentContentValidator":false,"documentContentValidatorVersion":0},"elementsMetadata":[],"slideId":"637922619352433188","enableDocumentContentUpdater":false,"version":"1.10"}]]></TemplafySlideTemplateConfiguration>
</file>

<file path=customXml/item18.xml><?xml version="1.0" encoding="utf-8"?>
<TemplafySlideFormConfiguration><![CDATA[{"formFields":[],"formDataEntries":[]}]]></TemplafySlideFormConfiguration>
</file>

<file path=customXml/item2.xml><?xml version="1.0" encoding="utf-8"?>
<TemplafySlideTemplateConfiguration><![CDATA[{"documentContentValidatorConfiguration":{"enableDocumentContentValidator":false,"documentContentValidatorVersion":0},"elementsMetadata":[],"slideId":"637922619352901283","enableDocumentContentUpdater":false,"version":"1.10"}]]></TemplafySlideTemplate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SlideTemplateConfiguration><![CDATA[{"documentContentValidatorConfiguration":{"enableDocumentContentValidator":false,"documentContentValidatorVersion":0},"elementsMetadata":[],"slideId":"637922619352901282","enableDocumentContentUpdater":false,"version":"1.10"}]]></TemplafySlideTemplateConfiguration>
</file>

<file path=customXml/item5.xml><?xml version="1.0" encoding="utf-8"?>
<TemplafyTemplateConfiguration><![CDATA[{"elementsMetadata":[],"transformationConfigurations":[],"templateName":"Blank PPT template new design","templateDescription":"","enableDocumentContentUpdater":false,"version":"1.10"}]]></TemplafyTemplate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FormConfiguration><![CDATA[{"formFields":[],"formDataEntries":[]}]]></TemplafyForm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D7DFBF7F-7A6D-4D64-95C2-AF4B1D4A7BB0}">
  <ds:schemaRefs/>
</ds:datastoreItem>
</file>

<file path=customXml/itemProps10.xml><?xml version="1.0" encoding="utf-8"?>
<ds:datastoreItem xmlns:ds="http://schemas.openxmlformats.org/officeDocument/2006/customXml" ds:itemID="{2AD28F87-B4AF-4858-AB7C-849AEF44E1EE}">
  <ds:schemaRefs/>
</ds:datastoreItem>
</file>

<file path=customXml/itemProps11.xml><?xml version="1.0" encoding="utf-8"?>
<ds:datastoreItem xmlns:ds="http://schemas.openxmlformats.org/officeDocument/2006/customXml" ds:itemID="{791F69FD-6320-4EA0-9431-5050398A0A80}">
  <ds:schemaRefs/>
</ds:datastoreItem>
</file>

<file path=customXml/itemProps12.xml><?xml version="1.0" encoding="utf-8"?>
<ds:datastoreItem xmlns:ds="http://schemas.openxmlformats.org/officeDocument/2006/customXml" ds:itemID="{E8611EDC-95EB-4A51-B399-531AE2EB0E76}">
  <ds:schemaRefs/>
</ds:datastoreItem>
</file>

<file path=customXml/itemProps13.xml><?xml version="1.0" encoding="utf-8"?>
<ds:datastoreItem xmlns:ds="http://schemas.openxmlformats.org/officeDocument/2006/customXml" ds:itemID="{0F1AAE21-BBF0-429C-99C2-21958A7A1488}">
  <ds:schemaRefs/>
</ds:datastoreItem>
</file>

<file path=customXml/itemProps14.xml><?xml version="1.0" encoding="utf-8"?>
<ds:datastoreItem xmlns:ds="http://schemas.openxmlformats.org/officeDocument/2006/customXml" ds:itemID="{13D8822A-7650-42E8-90AA-78AE7B9B4E82}">
  <ds:schemaRefs/>
</ds:datastoreItem>
</file>

<file path=customXml/itemProps15.xml><?xml version="1.0" encoding="utf-8"?>
<ds:datastoreItem xmlns:ds="http://schemas.openxmlformats.org/officeDocument/2006/customXml" ds:itemID="{624447D6-437E-484E-9A67-F54DF041B7D0}">
  <ds:schemaRefs/>
</ds:datastoreItem>
</file>

<file path=customXml/itemProps16.xml><?xml version="1.0" encoding="utf-8"?>
<ds:datastoreItem xmlns:ds="http://schemas.openxmlformats.org/officeDocument/2006/customXml" ds:itemID="{91023898-EFAF-468F-BB24-42F7C8DFB285}">
  <ds:schemaRefs/>
</ds:datastoreItem>
</file>

<file path=customXml/itemProps17.xml><?xml version="1.0" encoding="utf-8"?>
<ds:datastoreItem xmlns:ds="http://schemas.openxmlformats.org/officeDocument/2006/customXml" ds:itemID="{581D846C-04A9-4227-A05F-F115FD951EE4}">
  <ds:schemaRefs/>
</ds:datastoreItem>
</file>

<file path=customXml/itemProps18.xml><?xml version="1.0" encoding="utf-8"?>
<ds:datastoreItem xmlns:ds="http://schemas.openxmlformats.org/officeDocument/2006/customXml" ds:itemID="{2B2B7125-7BC1-40C7-AC17-E1505731885D}">
  <ds:schemaRefs/>
</ds:datastoreItem>
</file>

<file path=customXml/itemProps2.xml><?xml version="1.0" encoding="utf-8"?>
<ds:datastoreItem xmlns:ds="http://schemas.openxmlformats.org/officeDocument/2006/customXml" ds:itemID="{E75FBAD7-2C59-45EE-94AC-030EB41D7D97}">
  <ds:schemaRefs/>
</ds:datastoreItem>
</file>

<file path=customXml/itemProps3.xml><?xml version="1.0" encoding="utf-8"?>
<ds:datastoreItem xmlns:ds="http://schemas.openxmlformats.org/officeDocument/2006/customXml" ds:itemID="{E31E5E55-2FD2-4916-B933-B3940CCED558}">
  <ds:schemaRefs/>
</ds:datastoreItem>
</file>

<file path=customXml/itemProps4.xml><?xml version="1.0" encoding="utf-8"?>
<ds:datastoreItem xmlns:ds="http://schemas.openxmlformats.org/officeDocument/2006/customXml" ds:itemID="{F1B35BBB-2708-449E-B925-2D2B8D76F48B}">
  <ds:schemaRefs/>
</ds:datastoreItem>
</file>

<file path=customXml/itemProps5.xml><?xml version="1.0" encoding="utf-8"?>
<ds:datastoreItem xmlns:ds="http://schemas.openxmlformats.org/officeDocument/2006/customXml" ds:itemID="{FD1E92D8-64F9-4548-9138-D356020D7CEC}">
  <ds:schemaRefs/>
</ds:datastoreItem>
</file>

<file path=customXml/itemProps6.xml><?xml version="1.0" encoding="utf-8"?>
<ds:datastoreItem xmlns:ds="http://schemas.openxmlformats.org/officeDocument/2006/customXml" ds:itemID="{97E80CBE-2793-4D9C-9729-190D8B23B64C}">
  <ds:schemaRefs/>
</ds:datastoreItem>
</file>

<file path=customXml/itemProps7.xml><?xml version="1.0" encoding="utf-8"?>
<ds:datastoreItem xmlns:ds="http://schemas.openxmlformats.org/officeDocument/2006/customXml" ds:itemID="{B5E2E6BC-13CA-4BB0-B5B5-C30061C115E7}">
  <ds:schemaRefs/>
</ds:datastoreItem>
</file>

<file path=customXml/itemProps8.xml><?xml version="1.0" encoding="utf-8"?>
<ds:datastoreItem xmlns:ds="http://schemas.openxmlformats.org/officeDocument/2006/customXml" ds:itemID="{478A9DA8-A8D0-4B06-8036-E5C737AC9182}">
  <ds:schemaRefs/>
</ds:datastoreItem>
</file>

<file path=customXml/itemProps9.xml><?xml version="1.0" encoding="utf-8"?>
<ds:datastoreItem xmlns:ds="http://schemas.openxmlformats.org/officeDocument/2006/customXml" ds:itemID="{3C119C6D-7280-463F-9F61-351DE481751B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1096</TotalTime>
  <Words>14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Jost</vt:lpstr>
      <vt:lpstr>Jost SemiBold</vt:lpstr>
      <vt:lpstr>Givaudan 16-9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Givaudan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Maillotte Julie</dc:creator>
  <cp:lastModifiedBy>Maillotte Julie</cp:lastModifiedBy>
  <cp:revision>24</cp:revision>
  <dcterms:created xsi:type="dcterms:W3CDTF">2022-09-26T12:30:37Z</dcterms:created>
  <dcterms:modified xsi:type="dcterms:W3CDTF">2022-09-27T06:47:36Z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stEnabled">
    <vt:lpwstr>true</vt:lpwstr>
  </property>
  <property fmtid="{D5CDD505-2E9C-101B-9397-08002B2CF9AE}" pid="3" name="TemplafyTimeStamp">
    <vt:lpwstr>2022-07-01T08:45:34.9278744Z</vt:lpwstr>
  </property>
</Properties>
</file>